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6" r:id="rId4"/>
    <p:sldId id="267" r:id="rId5"/>
    <p:sldId id="268" r:id="rId6"/>
    <p:sldId id="285" r:id="rId7"/>
    <p:sldId id="288" r:id="rId8"/>
    <p:sldId id="274" r:id="rId9"/>
    <p:sldId id="272" r:id="rId10"/>
    <p:sldId id="280" r:id="rId11"/>
    <p:sldId id="289" r:id="rId12"/>
    <p:sldId id="287" r:id="rId13"/>
    <p:sldId id="275" r:id="rId14"/>
    <p:sldId id="258" r:id="rId15"/>
    <p:sldId id="276" r:id="rId16"/>
    <p:sldId id="273" r:id="rId17"/>
    <p:sldId id="291" r:id="rId18"/>
    <p:sldId id="297" r:id="rId19"/>
    <p:sldId id="295" r:id="rId20"/>
    <p:sldId id="296" r:id="rId21"/>
    <p:sldId id="290" r:id="rId22"/>
    <p:sldId id="260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E4C"/>
    <a:srgbClr val="B2C7D9"/>
    <a:srgbClr val="FFD966"/>
    <a:srgbClr val="244A34"/>
    <a:srgbClr val="3C1E1E"/>
    <a:srgbClr val="2A3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퍼센트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635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29-4E1D-A60A-3D2D0FAA1310}"/>
              </c:ext>
            </c:extLst>
          </c:dPt>
          <c:dPt>
            <c:idx val="1"/>
            <c:bubble3D val="0"/>
            <c:spPr>
              <a:solidFill>
                <a:srgbClr val="9E480E"/>
              </a:solidFill>
              <a:ln w="63500">
                <a:solidFill>
                  <a:schemeClr val="lt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29-4E1D-A60A-3D2D0FAA1310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635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29-4E1D-A60A-3D2D0FAA1310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2"/>
                <c:pt idx="0">
                  <c:v>미완성</c:v>
                </c:pt>
                <c:pt idx="1">
                  <c:v>완성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629-4E1D-A60A-3D2D0FAA131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18AD2-BD0D-9413-853B-FA5778BD1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6CE87E-9421-BD75-1010-8CA5F9755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3FEA6-9053-03C4-BC46-CBD28DA0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DFE0C5-5EE6-1741-D83A-D7DCC02A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FA6FC-CEC0-C183-5152-6E88D10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6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0C3CA-6FA1-349E-F77D-2A64D2EC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A38CA0-7D01-E2CD-E463-FCE50017D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230C3-DAD4-7A3F-B0D9-5666771C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55C66-9EC4-0AA7-D279-2C29BA94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DAE36-B55B-40CA-317B-7151B424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8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1DA801-776F-9CEB-7BE6-A6BAFC6AA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C8006B-5278-D7B5-C8FE-2836D31F7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5D37-E7D7-57BC-3B30-EF2C3DE1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C9D9A-F9A4-04F2-F5B2-6A3E93B7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E61EF-6C31-56CB-11D1-0D7898A4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07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73737-77F7-43A8-A22D-45489DFDC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BBB8ED-067D-4DAD-A89E-D4467315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27C11C-8D9E-4591-A9F2-57211B9B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4E497-37A4-46C5-A802-76E8B32C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268671-016B-49D3-86AA-45AC2526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8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56957-A762-481B-9603-C8B05B3C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1B5DB5-082C-457F-A7B7-593BAF8BC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662FE-88A2-4F33-AC5E-6D622B51A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2CB68-0471-447D-B409-892C6CE3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071CB-56B5-4620-9AB9-8F7143DA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4C5E8-1EA8-4974-B2D2-F46039CD7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EDAF2-B66D-439F-AE34-0EC910805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67E0F-008A-4A87-8ABB-5A318729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B85B6-AB06-42FA-B5A3-AFA909CE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790396-A3B9-4A62-B15A-53A79B99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54DBD-7DE6-4E2D-938A-D93DF02A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851689-D42A-4390-9031-009CACD85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448B56-7045-4AA8-93EA-54BD09C3D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51443-20E2-48CB-892F-442C9D283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4424F1-E3BA-4EA3-A8B9-CD24A8D6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304251-F61D-4738-8C0D-A30CBDF45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7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353A2-EBCB-4092-9414-869C433D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299C8D-05F6-4995-9CFD-926EEF93A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30185-243C-4E01-B9A0-93DB08CC9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9CC1A5-1F4F-4404-B3EF-63A608093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E53779-0FE8-4EE3-A2DD-49B8DC140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A253F2-94F5-4B81-83C9-2C82DA15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97CD04-4CF7-4B70-8BF3-D802291A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739BF3-AF22-419A-B09D-C0245895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4C4AE-82C5-4B57-9454-C529C953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5E1810-6696-4063-9A44-1DEF8819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BB8A3E-8E6C-4E32-B22A-3DF0FF74D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A43F09-D9CB-4E39-ADFD-112DAA48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9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898B7E-124C-495A-9F9F-D55233E7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E37634-F2CB-48FC-AF0F-7628BC02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4EBC1-3AE6-48E0-A9A4-9ED09397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025D6-DD42-4FFF-A246-8AD9CC20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59F91-AFB2-4811-8F74-2E642D275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6639A3-22E3-4FF6-AF6F-69876657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45F69-5517-46B3-9DB5-7F3564A2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3F8C66-86F3-4082-8DF2-CE084D96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5A85C-B345-4229-A65F-8CBDA188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3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2ABD3-68D9-ABA4-1A80-ED1F8D96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D3D96-D15E-DEEC-15AB-3CA286D2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A5ADA-5726-BECD-53AD-11AD8DCC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D728A-38FA-234A-C348-F9A33AD8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D72B0-618A-C25E-D6B6-34A3B3BF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331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5ACD2-60CE-4F51-97D5-677F1656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8F1CCF-0600-4E97-B7A2-2A16B4756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6C6F8D-0068-48EB-9787-1CB98C869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CAB898-7555-4F14-B613-5AE5F34A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DAFF77-3967-4BB3-8A2E-0866FA71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F5AD01-D1A4-49EA-94EA-66EF3063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28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EE390-EF04-4AB3-A162-CCE889471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FE045-4072-40A8-AA80-3EA4353A7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97E2D-C09A-42DE-A94F-035E9A5B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33962A-E10D-495E-AD1F-E2970AE6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B84C6-6E86-4DA8-BB6D-3DBAE7EE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95A22D-3651-40A8-AFDB-D24448ED7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E65F6E-596F-4FD9-892B-CE9FA5133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1FF37-C1AA-40FE-BE6E-FB7A81CB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46AF1-0F45-43B6-B6D3-9F17D31A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46993-EE2F-4DD3-9F17-E7F0AD49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3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1FBF8-BCAA-81D3-1825-3B269170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001F65-9AF8-C2AB-6E1B-067719E1B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FD198-6FE0-8DB3-CE19-397AFFD5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53C79-8990-964F-A3F8-D66BAB5F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F98CD-5C6A-101D-044E-A9F20154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28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40A8E-44DD-7C40-C41C-55F22E43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F8B3E-4D54-D41E-FF9A-20F653160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94D60E-C548-D8C3-D417-BD499D86D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24D69-5651-0F4E-C2A6-81E3F61A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EDA98E-A94F-0B96-9CA3-4380EDE4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7758A-7B26-AC43-E1A0-5EA1C176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1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8E33D-630F-0A30-AC2C-DA268A96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6E451-A4E0-8D76-3E4F-DD51BD29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E5197-9FAE-9154-4E0D-B60E76AC8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9AD0B9-2867-78DE-7A8B-008D2E457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7EAD15-9B20-733A-7906-55C8FA944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58B16B-B459-435D-50CF-663B4F59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37BA83-207A-C37C-63BB-4FF8BF45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BBEAB5-7553-C7CF-0431-9EA27959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3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C2D01-2A38-76DB-55A2-1CF9030C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41F50B-D6F4-9B0B-BFA6-4645AF60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CE600B-0DF7-0365-E331-DF9F6294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444AB-8863-4567-869D-5ECE7963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65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0D9AF6-F804-4ABD-7C85-FD192393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882C36-E866-2A3E-9D38-42F7886E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A150F-E237-E581-4019-AAD25D6F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3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771E7-31B1-611A-C1D9-A1731388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82544-B633-C573-CF29-41FF2BAE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B907EB-6290-3CC3-413B-7BAA6A643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C2ACD2-3D22-4948-4CBD-657F1492A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8F466-0EEA-F078-101B-43C3653E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2381F-149E-AEFF-6CA3-ACFF58F7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C711D-6AA8-4851-6734-2A6774A4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A33ED7-8664-BE7B-32E2-2DE66ADD3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587FF-B42B-22DA-3C68-433F9B7E5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C86C7-605A-CC12-F8FD-287514E2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67BACC-68CB-3E1F-E9C8-41363439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F5AEA9-A3DE-5266-22B5-F7F6E086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20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74877B-6589-405C-5F11-A4E900C8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8DFB3-3BC2-B1FF-2C62-A268A33A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FF8D6-C932-26FA-9506-20DD2A1C2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6A652-2672-4547-9433-FAF6A05DF9C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86892D-93C0-32C9-7FCB-B33416C45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1E539-951B-6B1B-BC6C-311D30BDC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76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407AE1-9C5E-4DCA-B508-D440EC71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4636F-3901-4159-9BF3-32BA2FED5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02EC3-6A31-466B-9B2D-C79E169C0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3368D-DAAD-4DE2-874F-C0978FDE756F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4A7BA-F132-422C-9A40-0C9DFE6BF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331F3-F257-4B31-89EA-C18ECBB96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3254C-A34D-4D33-936C-8E27484C8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00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audio" Target="NULL" TargetMode="External"/><Relationship Id="rId7" Type="http://schemas.openxmlformats.org/officeDocument/2006/relationships/image" Target="../media/image7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7.xml"/><Relationship Id="rId4" Type="http://schemas.microsoft.com/office/2007/relationships/media" Target="../media/media3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A243A-180A-A8AE-2AEF-2D06D1A98143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080111-2D07-137E-538F-2164463503B5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96673" y="192242"/>
            <a:ext cx="10997131" cy="6472130"/>
            <a:chOff x="895009" y="288362"/>
            <a:chExt cx="16495697" cy="97081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009" y="288362"/>
              <a:ext cx="16495697" cy="97081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367" y="1791662"/>
            <a:ext cx="13257171" cy="60232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2615" y="5346685"/>
            <a:ext cx="5944095" cy="6590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0995" y="1824521"/>
            <a:ext cx="10108487" cy="1129773"/>
            <a:chOff x="1561492" y="2736781"/>
            <a:chExt cx="15162731" cy="16946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041662" y="3675476"/>
              <a:ext cx="14202390" cy="691917"/>
              <a:chOff x="2041662" y="3675476"/>
              <a:chExt cx="14202390" cy="69191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041662" y="3675476"/>
                <a:ext cx="14202390" cy="69191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964" y="2254254"/>
              <a:ext cx="16123729" cy="3111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9247" y="542236"/>
            <a:ext cx="3384556" cy="461278"/>
            <a:chOff x="12313871" y="813354"/>
            <a:chExt cx="5076834" cy="6919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313871" y="813354"/>
              <a:ext cx="5076834" cy="691917"/>
              <a:chOff x="12313871" y="813354"/>
              <a:chExt cx="5076834" cy="69191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13871" y="813354"/>
                <a:ext cx="5076834" cy="69191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8307" y="836086"/>
              <a:ext cx="4273875" cy="6552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89674" y="2584813"/>
            <a:ext cx="4114286" cy="3413807"/>
            <a:chOff x="14834510" y="3877219"/>
            <a:chExt cx="6171429" cy="51207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760000">
              <a:off x="14834510" y="3877219"/>
              <a:ext cx="6171429" cy="5120710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385BEC-64E3-7FC5-A5D5-36193B36F775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F59AEC-CAA5-ED38-C8C3-5E2B40690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89" y="1555590"/>
            <a:ext cx="2301047" cy="48338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BD5156-CDCC-540A-30BC-3FC7225F72BC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E7143E-8FBD-0E5F-1532-34CAA0FBBBAB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615778-2F87-F2F8-E23A-9FE43E6626D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DE096D-D716-9E39-39BA-29FADB2B32CB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86884E-B9F5-182F-F239-93242F36B4E6}"/>
              </a:ext>
            </a:extLst>
          </p:cNvPr>
          <p:cNvGrpSpPr/>
          <p:nvPr/>
        </p:nvGrpSpPr>
        <p:grpSpPr>
          <a:xfrm>
            <a:off x="340747" y="468511"/>
            <a:ext cx="2507562" cy="662405"/>
            <a:chOff x="467707" y="575844"/>
            <a:chExt cx="2018318" cy="6624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B81EA71-B4F0-963C-FB64-109E6B1329A8}"/>
                </a:ext>
              </a:extLst>
            </p:cNvPr>
            <p:cNvSpPr/>
            <p:nvPr/>
          </p:nvSpPr>
          <p:spPr>
            <a:xfrm>
              <a:off x="467707" y="575844"/>
              <a:ext cx="2018318" cy="6624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59305B-EFB2-5D13-03E4-3668243E3C5D}"/>
                </a:ext>
              </a:extLst>
            </p:cNvPr>
            <p:cNvSpPr/>
            <p:nvPr/>
          </p:nvSpPr>
          <p:spPr>
            <a:xfrm>
              <a:off x="883142" y="654000"/>
              <a:ext cx="11874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C1E1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실시간 소통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8B5E24-0E0B-5932-5754-71771DB78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53" y="908597"/>
            <a:ext cx="2473341" cy="5200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63CB21-7186-C5C0-9FFF-C76110661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29" y="908596"/>
            <a:ext cx="2478132" cy="52006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CBA7F9-EF00-D0B5-41F3-AAE8DE7755B7}"/>
              </a:ext>
            </a:extLst>
          </p:cNvPr>
          <p:cNvSpPr/>
          <p:nvPr/>
        </p:nvSpPr>
        <p:spPr>
          <a:xfrm>
            <a:off x="4803063" y="908596"/>
            <a:ext cx="2526620" cy="5231853"/>
          </a:xfrm>
          <a:prstGeom prst="rect">
            <a:avLst/>
          </a:prstGeom>
          <a:noFill/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2A8C92-8217-53D8-E141-A5E1FDB11712}"/>
              </a:ext>
            </a:extLst>
          </p:cNvPr>
          <p:cNvSpPr/>
          <p:nvPr/>
        </p:nvSpPr>
        <p:spPr>
          <a:xfrm>
            <a:off x="8684185" y="908596"/>
            <a:ext cx="2526620" cy="5231853"/>
          </a:xfrm>
          <a:prstGeom prst="rect">
            <a:avLst/>
          </a:prstGeom>
          <a:noFill/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799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4230C04-1942-0B95-3495-D8CC9665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61" y="684520"/>
            <a:ext cx="3036818" cy="54889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E8528A-40B2-043E-0ABE-4F0E115D7D87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C3B445-8BD2-0215-A29B-AAEF7A5A3E1E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C4D2D2-6E0F-E8FF-CB88-DA1B6F7A347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207920-CC20-0D5C-5D67-6AD1EF7AD847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632E8F-7674-51ED-A34B-C0118CD66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" t="3844" r="4774" b="13390"/>
          <a:stretch/>
        </p:blipFill>
        <p:spPr>
          <a:xfrm>
            <a:off x="418730" y="1969970"/>
            <a:ext cx="8034608" cy="397062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AE133C-EA64-042B-6261-A5FA287BB390}"/>
              </a:ext>
            </a:extLst>
          </p:cNvPr>
          <p:cNvGrpSpPr/>
          <p:nvPr/>
        </p:nvGrpSpPr>
        <p:grpSpPr>
          <a:xfrm>
            <a:off x="340747" y="468511"/>
            <a:ext cx="3135442" cy="662405"/>
            <a:chOff x="467707" y="575844"/>
            <a:chExt cx="2018318" cy="6624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21D27B7-4911-5CB5-51A7-78BD181EE26A}"/>
                </a:ext>
              </a:extLst>
            </p:cNvPr>
            <p:cNvSpPr/>
            <p:nvPr/>
          </p:nvSpPr>
          <p:spPr>
            <a:xfrm>
              <a:off x="467707" y="575844"/>
              <a:ext cx="2018318" cy="6624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51E0D5-16E3-2541-66FB-A570BD1AA3D6}"/>
                </a:ext>
              </a:extLst>
            </p:cNvPr>
            <p:cNvSpPr/>
            <p:nvPr/>
          </p:nvSpPr>
          <p:spPr>
            <a:xfrm>
              <a:off x="851351" y="654000"/>
              <a:ext cx="125102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0" spc="-150" dirty="0">
                  <a:solidFill>
                    <a:srgbClr val="3C1E1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자동 경매 시스템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8344C98-6DEE-3270-42D9-5B6F39057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860" y="684520"/>
            <a:ext cx="3047885" cy="54889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2C834F-9D4E-5D12-8007-A8F80B33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945" y="684521"/>
            <a:ext cx="3052495" cy="54889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F324DA-E115-A11D-C536-02728B275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68" y="799713"/>
            <a:ext cx="2504136" cy="21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56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3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3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F1C418-A47C-468A-8379-60BBD5FFE48F}"/>
              </a:ext>
            </a:extLst>
          </p:cNvPr>
          <p:cNvSpPr/>
          <p:nvPr/>
        </p:nvSpPr>
        <p:spPr>
          <a:xfrm>
            <a:off x="1031398" y="1471292"/>
            <a:ext cx="7516984" cy="4049649"/>
          </a:xfrm>
          <a:prstGeom prst="roundRect">
            <a:avLst>
              <a:gd name="adj" fmla="val 342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234A91-CDC1-3666-A323-9393E99ADA8F}"/>
              </a:ext>
            </a:extLst>
          </p:cNvPr>
          <p:cNvSpPr/>
          <p:nvPr/>
        </p:nvSpPr>
        <p:spPr>
          <a:xfrm>
            <a:off x="2171227" y="2241305"/>
            <a:ext cx="52373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웹사이트 시연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7D42FA-F6B5-76DB-AA7A-2BC49EA4E7D0}"/>
              </a:ext>
            </a:extLst>
          </p:cNvPr>
          <p:cNvSpPr/>
          <p:nvPr/>
        </p:nvSpPr>
        <p:spPr>
          <a:xfrm>
            <a:off x="0" y="2859"/>
            <a:ext cx="12192000" cy="603746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8E2D9-49BC-06DA-B270-44D1E51CE20F}"/>
              </a:ext>
            </a:extLst>
          </p:cNvPr>
          <p:cNvSpPr/>
          <p:nvPr/>
        </p:nvSpPr>
        <p:spPr>
          <a:xfrm>
            <a:off x="-1" y="6254254"/>
            <a:ext cx="12192000" cy="603746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4F9829-3D76-B41E-D73A-CD781E7D0CC4}"/>
              </a:ext>
            </a:extLst>
          </p:cNvPr>
          <p:cNvSpPr/>
          <p:nvPr/>
        </p:nvSpPr>
        <p:spPr>
          <a:xfrm>
            <a:off x="-6929" y="0"/>
            <a:ext cx="414602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0443CF-442A-9E5E-7855-F1D4CBC0E583}"/>
              </a:ext>
            </a:extLst>
          </p:cNvPr>
          <p:cNvSpPr/>
          <p:nvPr/>
        </p:nvSpPr>
        <p:spPr>
          <a:xfrm>
            <a:off x="11777397" y="0"/>
            <a:ext cx="414602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6E0E68-E28B-0330-7709-BAD69DA2FD0C}"/>
              </a:ext>
            </a:extLst>
          </p:cNvPr>
          <p:cNvGrpSpPr/>
          <p:nvPr/>
        </p:nvGrpSpPr>
        <p:grpSpPr>
          <a:xfrm>
            <a:off x="764947" y="991181"/>
            <a:ext cx="1257233" cy="1250124"/>
            <a:chOff x="8423662" y="838900"/>
            <a:chExt cx="1257233" cy="125012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B1609B8-A7F9-4FA9-8D36-BB8FE262390C}"/>
                </a:ext>
              </a:extLst>
            </p:cNvPr>
            <p:cNvSpPr/>
            <p:nvPr/>
          </p:nvSpPr>
          <p:spPr>
            <a:xfrm>
              <a:off x="8423662" y="838900"/>
              <a:ext cx="1257233" cy="12501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1CF6A2-39C1-4B71-B651-253A99EC619D}"/>
                </a:ext>
              </a:extLst>
            </p:cNvPr>
            <p:cNvSpPr txBox="1"/>
            <p:nvPr/>
          </p:nvSpPr>
          <p:spPr>
            <a:xfrm>
              <a:off x="8490773" y="1072771"/>
              <a:ext cx="1123010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1" i="0" u="none" strike="noStrike" kern="1200" cap="none" spc="0" normalizeH="0" baseline="0" noProof="0" dirty="0">
                  <a:ln>
                    <a:solidFill>
                      <a:srgbClr val="F3C50F"/>
                    </a:solidFill>
                  </a:ln>
                  <a:solidFill>
                    <a:srgbClr val="F3C50F"/>
                  </a:solidFill>
                  <a:effectLst/>
                  <a:uLnTx/>
                  <a:uFillTx/>
                  <a:latin typeface="배달의민족 주아" panose="02020603020101020101" charset="-127"/>
                  <a:ea typeface="배달의민족 주아" panose="02020603020101020101" charset="-127"/>
                  <a:cs typeface="+mn-cs"/>
                </a:rPr>
                <a:t>03</a:t>
              </a:r>
              <a:endParaRPr kumimoji="0" lang="ko-KR" altLang="en-US" sz="5000" b="1" i="0" u="none" strike="noStrike" kern="1200" cap="none" spc="0" normalizeH="0" baseline="0" noProof="0" dirty="0">
                <a:ln>
                  <a:solidFill>
                    <a:srgbClr val="F3C50F"/>
                  </a:solidFill>
                </a:ln>
                <a:solidFill>
                  <a:srgbClr val="F3C50F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DFBC45-2860-7A8A-2195-AC0327EC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4" y="2827102"/>
            <a:ext cx="3399129" cy="31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6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자유형 76"/>
          <p:cNvSpPr/>
          <p:nvPr/>
        </p:nvSpPr>
        <p:spPr>
          <a:xfrm>
            <a:off x="369369" y="713908"/>
            <a:ext cx="9145825" cy="5430184"/>
          </a:xfrm>
          <a:custGeom>
            <a:avLst/>
            <a:gdLst>
              <a:gd name="connsiteX0" fmla="*/ 138915 w 9311587"/>
              <a:gd name="connsiteY0" fmla="*/ 0 h 6659418"/>
              <a:gd name="connsiteX1" fmla="*/ 8389050 w 9311587"/>
              <a:gd name="connsiteY1" fmla="*/ 0 h 6659418"/>
              <a:gd name="connsiteX2" fmla="*/ 8527965 w 9311587"/>
              <a:gd name="connsiteY2" fmla="*/ 138915 h 6659418"/>
              <a:gd name="connsiteX3" fmla="*/ 8527965 w 9311587"/>
              <a:gd name="connsiteY3" fmla="*/ 2875209 h 6659418"/>
              <a:gd name="connsiteX4" fmla="*/ 9311587 w 9311587"/>
              <a:gd name="connsiteY4" fmla="*/ 3329710 h 6659418"/>
              <a:gd name="connsiteX5" fmla="*/ 8527965 w 9311587"/>
              <a:gd name="connsiteY5" fmla="*/ 3784211 h 6659418"/>
              <a:gd name="connsiteX6" fmla="*/ 8527965 w 9311587"/>
              <a:gd name="connsiteY6" fmla="*/ 6520503 h 6659418"/>
              <a:gd name="connsiteX7" fmla="*/ 8389050 w 9311587"/>
              <a:gd name="connsiteY7" fmla="*/ 6659418 h 6659418"/>
              <a:gd name="connsiteX8" fmla="*/ 138915 w 9311587"/>
              <a:gd name="connsiteY8" fmla="*/ 6659418 h 6659418"/>
              <a:gd name="connsiteX9" fmla="*/ 0 w 9311587"/>
              <a:gd name="connsiteY9" fmla="*/ 6520503 h 6659418"/>
              <a:gd name="connsiteX10" fmla="*/ 0 w 9311587"/>
              <a:gd name="connsiteY10" fmla="*/ 138915 h 6659418"/>
              <a:gd name="connsiteX11" fmla="*/ 138915 w 9311587"/>
              <a:gd name="connsiteY11" fmla="*/ 0 h 66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11587" h="6659418">
                <a:moveTo>
                  <a:pt x="138915" y="0"/>
                </a:moveTo>
                <a:lnTo>
                  <a:pt x="8389050" y="0"/>
                </a:lnTo>
                <a:cubicBezTo>
                  <a:pt x="8465771" y="0"/>
                  <a:pt x="8527965" y="62194"/>
                  <a:pt x="8527965" y="138915"/>
                </a:cubicBezTo>
                <a:lnTo>
                  <a:pt x="8527965" y="2875209"/>
                </a:lnTo>
                <a:lnTo>
                  <a:pt x="9311587" y="3329710"/>
                </a:lnTo>
                <a:lnTo>
                  <a:pt x="8527965" y="3784211"/>
                </a:lnTo>
                <a:lnTo>
                  <a:pt x="8527965" y="6520503"/>
                </a:lnTo>
                <a:cubicBezTo>
                  <a:pt x="8527965" y="6597224"/>
                  <a:pt x="8465771" y="6659418"/>
                  <a:pt x="8389050" y="6659418"/>
                </a:cubicBezTo>
                <a:lnTo>
                  <a:pt x="138915" y="6659418"/>
                </a:lnTo>
                <a:cubicBezTo>
                  <a:pt x="62194" y="6659418"/>
                  <a:pt x="0" y="6597224"/>
                  <a:pt x="0" y="6520503"/>
                </a:cubicBezTo>
                <a:lnTo>
                  <a:pt x="0" y="138915"/>
                </a:lnTo>
                <a:cubicBezTo>
                  <a:pt x="0" y="62194"/>
                  <a:pt x="62194" y="0"/>
                  <a:pt x="138915" y="0"/>
                </a:cubicBezTo>
                <a:close/>
              </a:path>
            </a:pathLst>
          </a:custGeom>
          <a:solidFill>
            <a:srgbClr val="4C9B7E"/>
          </a:solidFill>
          <a:ln w="508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화살표 연결선 54"/>
          <p:cNvCxnSpPr>
            <a:cxnSpLocks/>
          </p:cNvCxnSpPr>
          <p:nvPr/>
        </p:nvCxnSpPr>
        <p:spPr>
          <a:xfrm>
            <a:off x="978922" y="1805348"/>
            <a:ext cx="7091911" cy="1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cxnSpLocks/>
          </p:cNvCxnSpPr>
          <p:nvPr/>
        </p:nvCxnSpPr>
        <p:spPr>
          <a:xfrm>
            <a:off x="978922" y="2623786"/>
            <a:ext cx="7091911" cy="1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</p:cNvCxnSpPr>
          <p:nvPr/>
        </p:nvCxnSpPr>
        <p:spPr>
          <a:xfrm>
            <a:off x="978922" y="3442224"/>
            <a:ext cx="7091911" cy="1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cxnSpLocks/>
          </p:cNvCxnSpPr>
          <p:nvPr/>
        </p:nvCxnSpPr>
        <p:spPr>
          <a:xfrm>
            <a:off x="978922" y="4260662"/>
            <a:ext cx="7091911" cy="1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cxnSpLocks/>
          </p:cNvCxnSpPr>
          <p:nvPr/>
        </p:nvCxnSpPr>
        <p:spPr>
          <a:xfrm>
            <a:off x="978922" y="5079099"/>
            <a:ext cx="7091911" cy="1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47494" y="1224877"/>
            <a:ext cx="6562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1.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소셜 계정을 이용한 회원가입 및 로그인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53AE91-97E9-4C54-B0C6-8C672D849F37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2D0D01-52C1-8E91-7518-6E5BE7CC5C2F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C34115-4318-DD9C-A0BA-2882AB5E954D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13B2F3-D878-1377-9324-5DC765A3F37A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F110F-BC2E-2E6C-1FBF-14F99E4D7135}"/>
              </a:ext>
            </a:extLst>
          </p:cNvPr>
          <p:cNvSpPr txBox="1"/>
          <p:nvPr/>
        </p:nvSpPr>
        <p:spPr>
          <a:xfrm>
            <a:off x="1047494" y="2027220"/>
            <a:ext cx="6562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2.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양방향 소통이 가능한 실시간 경매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8769C-72C9-E1E0-AC14-C6C35BDA6936}"/>
              </a:ext>
            </a:extLst>
          </p:cNvPr>
          <p:cNvSpPr txBox="1"/>
          <p:nvPr/>
        </p:nvSpPr>
        <p:spPr>
          <a:xfrm>
            <a:off x="1047494" y="2872435"/>
            <a:ext cx="6562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3.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구매자의 편의를 위한 자동 경매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689D0-4DBB-FA9A-A38F-372CCE310406}"/>
              </a:ext>
            </a:extLst>
          </p:cNvPr>
          <p:cNvSpPr txBox="1"/>
          <p:nvPr/>
        </p:nvSpPr>
        <p:spPr>
          <a:xfrm>
            <a:off x="1047494" y="3674778"/>
            <a:ext cx="6562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4.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다양한 필터가 적용된 검색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DF7B0-EC80-4C03-EC1C-F930B9FCCD11}"/>
              </a:ext>
            </a:extLst>
          </p:cNvPr>
          <p:cNvSpPr txBox="1"/>
          <p:nvPr/>
        </p:nvSpPr>
        <p:spPr>
          <a:xfrm>
            <a:off x="1047494" y="4494324"/>
            <a:ext cx="6562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5.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하이브리드 앱 전환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80EBB5-F7B1-9379-8308-D25DBD12B635}"/>
              </a:ext>
            </a:extLst>
          </p:cNvPr>
          <p:cNvSpPr txBox="1"/>
          <p:nvPr/>
        </p:nvSpPr>
        <p:spPr>
          <a:xfrm>
            <a:off x="1047494" y="5296667"/>
            <a:ext cx="6562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6.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에코 리워드 지급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919625-E96F-DD73-7263-B629882DB34F}"/>
              </a:ext>
            </a:extLst>
          </p:cNvPr>
          <p:cNvGrpSpPr/>
          <p:nvPr/>
        </p:nvGrpSpPr>
        <p:grpSpPr>
          <a:xfrm>
            <a:off x="9075471" y="851212"/>
            <a:ext cx="2941630" cy="2917407"/>
            <a:chOff x="9183256" y="2981893"/>
            <a:chExt cx="2941630" cy="2917407"/>
          </a:xfrm>
        </p:grpSpPr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5858A7CD-9679-DA22-1A28-BB2799B5F96F}"/>
                </a:ext>
              </a:extLst>
            </p:cNvPr>
            <p:cNvGraphicFramePr/>
            <p:nvPr/>
          </p:nvGraphicFramePr>
          <p:xfrm>
            <a:off x="9183256" y="2981893"/>
            <a:ext cx="2941630" cy="29174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2A07A7-C66D-F7BA-2974-03EE464FC477}"/>
                </a:ext>
              </a:extLst>
            </p:cNvPr>
            <p:cNvSpPr txBox="1"/>
            <p:nvPr/>
          </p:nvSpPr>
          <p:spPr>
            <a:xfrm>
              <a:off x="9964161" y="4086653"/>
              <a:ext cx="14278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배달의민족 주아" panose="02020603020101020101" charset="-127"/>
                  <a:ea typeface="배달의민족 주아" panose="02020603020101020101" charset="-127"/>
                  <a:cs typeface="+mn-cs"/>
                </a:rPr>
                <a:t>75%</a:t>
              </a:r>
              <a:endParaRPr kumimoji="0" lang="ko-KR" altLang="en-US" sz="4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endParaRPr>
            </a:p>
          </p:txBody>
        </p: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096F1CD-194F-B81F-298E-1B0795B9CDE7}"/>
              </a:ext>
            </a:extLst>
          </p:cNvPr>
          <p:cNvSpPr/>
          <p:nvPr/>
        </p:nvSpPr>
        <p:spPr>
          <a:xfrm>
            <a:off x="6997905" y="1364572"/>
            <a:ext cx="232073" cy="252530"/>
          </a:xfrm>
          <a:prstGeom prst="roundRect">
            <a:avLst/>
          </a:prstGeom>
          <a:noFill/>
          <a:ln w="28575">
            <a:solidFill>
              <a:srgbClr val="283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0" name="그래픽 59" descr="확인 표시 단색으로 채워진">
            <a:extLst>
              <a:ext uri="{FF2B5EF4-FFF2-40B4-BE49-F238E27FC236}">
                <a16:creationId xmlns:a16="http://schemas.microsoft.com/office/drawing/2014/main" id="{BF65A29F-8AA5-4DC2-9080-C695DCBFBD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7905" y="1303379"/>
            <a:ext cx="348343" cy="339642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DC83FCE5-AB28-DA03-BE68-AC07898B71F5}"/>
              </a:ext>
            </a:extLst>
          </p:cNvPr>
          <p:cNvSpPr/>
          <p:nvPr/>
        </p:nvSpPr>
        <p:spPr>
          <a:xfrm>
            <a:off x="6399392" y="2198017"/>
            <a:ext cx="232073" cy="252530"/>
          </a:xfrm>
          <a:prstGeom prst="roundRect">
            <a:avLst/>
          </a:prstGeom>
          <a:noFill/>
          <a:ln w="28575">
            <a:solidFill>
              <a:srgbClr val="283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4" name="그래픽 63" descr="확인 표시 단색으로 채워진">
            <a:extLst>
              <a:ext uri="{FF2B5EF4-FFF2-40B4-BE49-F238E27FC236}">
                <a16:creationId xmlns:a16="http://schemas.microsoft.com/office/drawing/2014/main" id="{2CB5000A-BA3D-64A2-92CC-FA0A79D49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9392" y="2136824"/>
            <a:ext cx="348343" cy="339642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FB052F2-6171-BFAE-75EF-A760CBCC3316}"/>
              </a:ext>
            </a:extLst>
          </p:cNvPr>
          <p:cNvSpPr/>
          <p:nvPr/>
        </p:nvSpPr>
        <p:spPr>
          <a:xfrm>
            <a:off x="7057834" y="3019745"/>
            <a:ext cx="232073" cy="252530"/>
          </a:xfrm>
          <a:prstGeom prst="roundRect">
            <a:avLst/>
          </a:prstGeom>
          <a:noFill/>
          <a:ln w="28575">
            <a:solidFill>
              <a:srgbClr val="283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6" name="그래픽 65" descr="확인 표시 단색으로 채워진">
            <a:extLst>
              <a:ext uri="{FF2B5EF4-FFF2-40B4-BE49-F238E27FC236}">
                <a16:creationId xmlns:a16="http://schemas.microsoft.com/office/drawing/2014/main" id="{A9C9285E-2EA4-E4D9-ECE5-930C6A5B9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7834" y="2958552"/>
            <a:ext cx="348343" cy="339642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D814F7F-3EEF-E8CE-6654-7C513B905B68}"/>
              </a:ext>
            </a:extLst>
          </p:cNvPr>
          <p:cNvSpPr/>
          <p:nvPr/>
        </p:nvSpPr>
        <p:spPr>
          <a:xfrm>
            <a:off x="6051049" y="3857958"/>
            <a:ext cx="232073" cy="252530"/>
          </a:xfrm>
          <a:prstGeom prst="roundRect">
            <a:avLst/>
          </a:prstGeom>
          <a:noFill/>
          <a:ln w="28575">
            <a:solidFill>
              <a:srgbClr val="283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8" name="그래픽 67" descr="확인 표시 단색으로 채워진">
            <a:extLst>
              <a:ext uri="{FF2B5EF4-FFF2-40B4-BE49-F238E27FC236}">
                <a16:creationId xmlns:a16="http://schemas.microsoft.com/office/drawing/2014/main" id="{2358492E-9D9E-19F4-78AE-DC17B8E9A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049" y="3796765"/>
            <a:ext cx="348343" cy="339642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8854EAC-38AA-CB29-FDF3-B631AD8DD272}"/>
              </a:ext>
            </a:extLst>
          </p:cNvPr>
          <p:cNvSpPr/>
          <p:nvPr/>
        </p:nvSpPr>
        <p:spPr>
          <a:xfrm>
            <a:off x="4276518" y="4640879"/>
            <a:ext cx="232073" cy="252530"/>
          </a:xfrm>
          <a:prstGeom prst="roundRect">
            <a:avLst/>
          </a:prstGeom>
          <a:noFill/>
          <a:ln w="28575">
            <a:solidFill>
              <a:srgbClr val="283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90DCBDF-FBE2-1774-E0E1-B4C9FBB37D06}"/>
              </a:ext>
            </a:extLst>
          </p:cNvPr>
          <p:cNvSpPr/>
          <p:nvPr/>
        </p:nvSpPr>
        <p:spPr>
          <a:xfrm>
            <a:off x="3997571" y="5459315"/>
            <a:ext cx="232073" cy="252530"/>
          </a:xfrm>
          <a:prstGeom prst="roundRect">
            <a:avLst/>
          </a:prstGeom>
          <a:noFill/>
          <a:ln w="28575">
            <a:solidFill>
              <a:srgbClr val="283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B6066625-5344-05A0-8A68-A346684AE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83" y="4259553"/>
            <a:ext cx="2737967" cy="23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1612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F1C418-A47C-468A-8379-60BBD5FFE48F}"/>
              </a:ext>
            </a:extLst>
          </p:cNvPr>
          <p:cNvSpPr/>
          <p:nvPr/>
        </p:nvSpPr>
        <p:spPr>
          <a:xfrm>
            <a:off x="1031398" y="1471292"/>
            <a:ext cx="7516984" cy="4049649"/>
          </a:xfrm>
          <a:prstGeom prst="roundRect">
            <a:avLst>
              <a:gd name="adj" fmla="val 342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234A91-CDC1-3666-A323-9393E99ADA8F}"/>
              </a:ext>
            </a:extLst>
          </p:cNvPr>
          <p:cNvSpPr/>
          <p:nvPr/>
        </p:nvSpPr>
        <p:spPr>
          <a:xfrm>
            <a:off x="2684190" y="2218843"/>
            <a:ext cx="421140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프로젝트를</a:t>
            </a:r>
            <a:endParaRPr kumimoji="0" lang="en-US" altLang="ko-KR" sz="8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되돌아보며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7D42FA-F6B5-76DB-AA7A-2BC49EA4E7D0}"/>
              </a:ext>
            </a:extLst>
          </p:cNvPr>
          <p:cNvSpPr/>
          <p:nvPr/>
        </p:nvSpPr>
        <p:spPr>
          <a:xfrm>
            <a:off x="0" y="2859"/>
            <a:ext cx="12192000" cy="603746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8E2D9-49BC-06DA-B270-44D1E51CE20F}"/>
              </a:ext>
            </a:extLst>
          </p:cNvPr>
          <p:cNvSpPr/>
          <p:nvPr/>
        </p:nvSpPr>
        <p:spPr>
          <a:xfrm>
            <a:off x="-1" y="6254254"/>
            <a:ext cx="12192000" cy="603746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4F9829-3D76-B41E-D73A-CD781E7D0CC4}"/>
              </a:ext>
            </a:extLst>
          </p:cNvPr>
          <p:cNvSpPr/>
          <p:nvPr/>
        </p:nvSpPr>
        <p:spPr>
          <a:xfrm>
            <a:off x="-6929" y="0"/>
            <a:ext cx="414602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0443CF-442A-9E5E-7855-F1D4CBC0E583}"/>
              </a:ext>
            </a:extLst>
          </p:cNvPr>
          <p:cNvSpPr/>
          <p:nvPr/>
        </p:nvSpPr>
        <p:spPr>
          <a:xfrm>
            <a:off x="11777397" y="0"/>
            <a:ext cx="414602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6E0E68-E28B-0330-7709-BAD69DA2FD0C}"/>
              </a:ext>
            </a:extLst>
          </p:cNvPr>
          <p:cNvGrpSpPr/>
          <p:nvPr/>
        </p:nvGrpSpPr>
        <p:grpSpPr>
          <a:xfrm>
            <a:off x="764947" y="991181"/>
            <a:ext cx="1257233" cy="1250124"/>
            <a:chOff x="8423662" y="838900"/>
            <a:chExt cx="1257233" cy="125012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B1609B8-A7F9-4FA9-8D36-BB8FE262390C}"/>
                </a:ext>
              </a:extLst>
            </p:cNvPr>
            <p:cNvSpPr/>
            <p:nvPr/>
          </p:nvSpPr>
          <p:spPr>
            <a:xfrm>
              <a:off x="8423662" y="838900"/>
              <a:ext cx="1257233" cy="12501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1CF6A2-39C1-4B71-B651-253A99EC619D}"/>
                </a:ext>
              </a:extLst>
            </p:cNvPr>
            <p:cNvSpPr txBox="1"/>
            <p:nvPr/>
          </p:nvSpPr>
          <p:spPr>
            <a:xfrm>
              <a:off x="8490773" y="1072771"/>
              <a:ext cx="1123010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1" i="0" u="none" strike="noStrike" kern="1200" cap="none" spc="0" normalizeH="0" baseline="0" noProof="0" dirty="0">
                  <a:ln>
                    <a:solidFill>
                      <a:srgbClr val="F3C50F"/>
                    </a:solidFill>
                  </a:ln>
                  <a:solidFill>
                    <a:srgbClr val="F3C50F"/>
                  </a:solidFill>
                  <a:effectLst/>
                  <a:uLnTx/>
                  <a:uFillTx/>
                  <a:latin typeface="배달의민족 주아" panose="02020603020101020101" charset="-127"/>
                  <a:ea typeface="배달의민족 주아" panose="02020603020101020101" charset="-127"/>
                  <a:cs typeface="+mn-cs"/>
                </a:rPr>
                <a:t>04</a:t>
              </a:r>
              <a:endParaRPr kumimoji="0" lang="ko-KR" altLang="en-US" sz="5000" b="1" i="0" u="none" strike="noStrike" kern="1200" cap="none" spc="0" normalizeH="0" baseline="0" noProof="0" dirty="0">
                <a:ln>
                  <a:solidFill>
                    <a:srgbClr val="F3C50F"/>
                  </a:solidFill>
                </a:ln>
                <a:solidFill>
                  <a:srgbClr val="F3C50F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55FB262-08DC-6AC0-70C3-1DB316918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4" y="2827102"/>
            <a:ext cx="3399129" cy="31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2808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내, 사람들이(가) 표시된 사진&#10;&#10;자동 생성된 설명">
            <a:extLst>
              <a:ext uri="{FF2B5EF4-FFF2-40B4-BE49-F238E27FC236}">
                <a16:creationId xmlns:a16="http://schemas.microsoft.com/office/drawing/2014/main" id="{E2AA4526-5FE4-91E4-0128-297217A45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99" y="2001004"/>
            <a:ext cx="3948559" cy="3760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C3B560-FE24-D350-31CF-54572210E43D}"/>
              </a:ext>
            </a:extLst>
          </p:cNvPr>
          <p:cNvSpPr/>
          <p:nvPr/>
        </p:nvSpPr>
        <p:spPr>
          <a:xfrm>
            <a:off x="4358467" y="1799114"/>
            <a:ext cx="19752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정상기 </a:t>
            </a:r>
            <a:r>
              <a:rPr lang="en-US" altLang="ko-KR" sz="3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</a:t>
            </a:r>
            <a:r>
              <a:rPr lang="en-US" altLang="ko-KR" sz="3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kumimoji="0" lang="ko-KR" altLang="en-US" sz="3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046F88-0E10-35D2-2D93-35A4D14D73AA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C97E64-5E9D-BF43-CBBB-8624D4525DA5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86C4BD-0A19-A97E-1FC6-2B477D1E121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FA8488-FD39-2E2B-A9A4-D2C434D829C3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879EFA5-D87C-7C15-4A8D-5E39FF86E048}"/>
              </a:ext>
            </a:extLst>
          </p:cNvPr>
          <p:cNvSpPr/>
          <p:nvPr/>
        </p:nvSpPr>
        <p:spPr>
          <a:xfrm>
            <a:off x="668052" y="2356752"/>
            <a:ext cx="5665636" cy="2148135"/>
          </a:xfrm>
          <a:prstGeom prst="wedgeRoundRectCallout">
            <a:avLst>
              <a:gd name="adj1" fmla="val 78372"/>
              <a:gd name="adj2" fmla="val 3858"/>
              <a:gd name="adj3" fmla="val 16667"/>
            </a:avLst>
          </a:prstGeom>
          <a:solidFill>
            <a:srgbClr val="F2DE4C"/>
          </a:solidFill>
          <a:ln>
            <a:solidFill>
              <a:srgbClr val="F2DE4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프로젝트를 진행하면서 서로 다른 점이 많았던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  <a:latin typeface="Applemint" panose="02020601020101020101" pitchFamily="18" charset="-127"/>
              <a:ea typeface="Applemint" panose="02020601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우리지만 </a:t>
            </a:r>
            <a:r>
              <a:rPr lang="ko-KR" altLang="en-US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하나둘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 맞춰가며 어느새  하나된 팀원들을 보니 뿌듯했다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</a:p>
          <a:p>
            <a:pPr algn="ctr"/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기획과 설계의 중요성에 대해 깨닫게 되었다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</a:p>
          <a:p>
            <a:pPr algn="ctr"/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다시 공통 프로젝트를 진행하게 되더라도</a:t>
            </a:r>
            <a:endParaRPr lang="en-US" altLang="ko-KR" sz="2000" spc="-150" dirty="0">
              <a:solidFill>
                <a:schemeClr val="tx1">
                  <a:lumMod val="85000"/>
                  <a:lumOff val="15000"/>
                </a:schemeClr>
              </a:solidFill>
              <a:latin typeface="Applemint" panose="02020601020101020101" pitchFamily="18" charset="-127"/>
              <a:ea typeface="Applemint" panose="02020601020101020101" pitchFamily="18" charset="-127"/>
            </a:endParaRPr>
          </a:p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7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반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4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팀과 함께 하고 싶다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84D836-2E1B-F815-399C-3475ACCBDA6A}"/>
              </a:ext>
            </a:extLst>
          </p:cNvPr>
          <p:cNvSpPr/>
          <p:nvPr/>
        </p:nvSpPr>
        <p:spPr>
          <a:xfrm>
            <a:off x="4122540" y="4745593"/>
            <a:ext cx="21370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참치샌드위치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defRPr/>
            </a:pP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누구세요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defRPr/>
            </a:pP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#vidu,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lose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8092B-1135-092F-BEF9-E08C76F2BA33}"/>
              </a:ext>
            </a:extLst>
          </p:cNvPr>
          <p:cNvSpPr/>
          <p:nvPr/>
        </p:nvSpPr>
        <p:spPr>
          <a:xfrm>
            <a:off x="3998104" y="1445339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 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및 프로젝트 관리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376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내, 사람들이(가) 표시된 사진&#10;&#10;자동 생성된 설명">
            <a:extLst>
              <a:ext uri="{FF2B5EF4-FFF2-40B4-BE49-F238E27FC236}">
                <a16:creationId xmlns:a16="http://schemas.microsoft.com/office/drawing/2014/main" id="{E2AA4526-5FE4-91E4-0128-297217A45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99" y="1770340"/>
            <a:ext cx="3948559" cy="3760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C3B560-FE24-D350-31CF-54572210E43D}"/>
              </a:ext>
            </a:extLst>
          </p:cNvPr>
          <p:cNvSpPr/>
          <p:nvPr/>
        </p:nvSpPr>
        <p:spPr>
          <a:xfrm>
            <a:off x="5209297" y="3297740"/>
            <a:ext cx="1050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50" normalizeH="0" baseline="0" noProof="0" dirty="0" err="1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손예지</a:t>
            </a:r>
            <a:endParaRPr kumimoji="0" lang="ko-KR" altLang="en-US" sz="3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046F88-0E10-35D2-2D93-35A4D14D73AA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C97E64-5E9D-BF43-CBBB-8624D4525DA5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86C4BD-0A19-A97E-1FC6-2B477D1E121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FA8488-FD39-2E2B-A9A4-D2C434D829C3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879EFA5-D87C-7C15-4A8D-5E39FF86E048}"/>
              </a:ext>
            </a:extLst>
          </p:cNvPr>
          <p:cNvSpPr/>
          <p:nvPr/>
        </p:nvSpPr>
        <p:spPr>
          <a:xfrm>
            <a:off x="668052" y="3804880"/>
            <a:ext cx="5665636" cy="1788182"/>
          </a:xfrm>
          <a:prstGeom prst="wedgeRoundRectCallout">
            <a:avLst>
              <a:gd name="adj1" fmla="val 65194"/>
              <a:gd name="adj2" fmla="val 4796"/>
              <a:gd name="adj3" fmla="val 16667"/>
            </a:avLst>
          </a:prstGeom>
          <a:solidFill>
            <a:srgbClr val="F2DE4C"/>
          </a:solidFill>
          <a:ln>
            <a:solidFill>
              <a:srgbClr val="F2DE4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기획 디자인부터 개발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배포까지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plemint" panose="02020601020101020101" pitchFamily="18" charset="-127"/>
              <a:ea typeface="Applemint" panose="02020601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서비스 개발의 전반적인 프로세스를 익힐 수 있어서 좋았다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무엇보다 팀 분위기가 좋아 </a:t>
            </a: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즐겁게 프로젝트에 임할 수 있었다</a:t>
            </a:r>
            <a:r>
              <a:rPr lang="en-US" altLang="ko-KR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팀원들 애정해요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plemint" panose="02020601020101020101" pitchFamily="18" charset="-127"/>
              <a:ea typeface="Applemint" panose="02020601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84D836-2E1B-F815-399C-3475ACCBDA6A}"/>
              </a:ext>
            </a:extLst>
          </p:cNvPr>
          <p:cNvSpPr/>
          <p:nvPr/>
        </p:nvSpPr>
        <p:spPr>
          <a:xfrm>
            <a:off x="4122540" y="1524058"/>
            <a:ext cx="21370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#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삐삐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아니</a:t>
            </a: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8092B-1135-092F-BEF9-E08C76F2BA33}"/>
              </a:ext>
            </a:extLst>
          </p:cNvPr>
          <p:cNvSpPr/>
          <p:nvPr/>
        </p:nvSpPr>
        <p:spPr>
          <a:xfrm>
            <a:off x="4556875" y="2943965"/>
            <a:ext cx="1702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FE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개발 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디자인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465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내, 사람들이(가) 표시된 사진&#10;&#10;자동 생성된 설명">
            <a:extLst>
              <a:ext uri="{FF2B5EF4-FFF2-40B4-BE49-F238E27FC236}">
                <a16:creationId xmlns:a16="http://schemas.microsoft.com/office/drawing/2014/main" id="{E2AA4526-5FE4-91E4-0128-297217A45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99" y="971659"/>
            <a:ext cx="3948559" cy="3760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C3B560-FE24-D350-31CF-54572210E43D}"/>
              </a:ext>
            </a:extLst>
          </p:cNvPr>
          <p:cNvSpPr/>
          <p:nvPr/>
        </p:nvSpPr>
        <p:spPr>
          <a:xfrm>
            <a:off x="5201282" y="3477844"/>
            <a:ext cx="10583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이지원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046F88-0E10-35D2-2D93-35A4D14D73AA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C97E64-5E9D-BF43-CBBB-8624D4525DA5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86C4BD-0A19-A97E-1FC6-2B477D1E121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FA8488-FD39-2E2B-A9A4-D2C434D829C3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879EFA5-D87C-7C15-4A8D-5E39FF86E048}"/>
              </a:ext>
            </a:extLst>
          </p:cNvPr>
          <p:cNvSpPr/>
          <p:nvPr/>
        </p:nvSpPr>
        <p:spPr>
          <a:xfrm>
            <a:off x="668052" y="4006215"/>
            <a:ext cx="5665636" cy="1788182"/>
          </a:xfrm>
          <a:prstGeom prst="wedgeRoundRectCallout">
            <a:avLst>
              <a:gd name="adj1" fmla="val 77780"/>
              <a:gd name="adj2" fmla="val 1043"/>
              <a:gd name="adj3" fmla="val 16667"/>
            </a:avLst>
          </a:prstGeom>
          <a:solidFill>
            <a:srgbClr val="F2DE4C"/>
          </a:solidFill>
          <a:ln>
            <a:solidFill>
              <a:srgbClr val="F2DE4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처음</a:t>
            </a:r>
            <a:r>
              <a:rPr lang="en-US" altLang="ko-KR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 </a:t>
            </a: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기획한 기능들을</a:t>
            </a:r>
            <a:endParaRPr lang="en-US" altLang="ko-KR" sz="2000" spc="-150" dirty="0">
              <a:solidFill>
                <a:prstClr val="black">
                  <a:lumMod val="85000"/>
                  <a:lumOff val="15000"/>
                </a:prstClr>
              </a:solidFill>
              <a:latin typeface="Applemint" panose="02020601020101020101" pitchFamily="18" charset="-127"/>
              <a:ea typeface="Applemint" panose="02020601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모두 완벽히 구현해내지 못해서 아쉽다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항상 밝은 분위기에서 웃으면서 행복하게</a:t>
            </a:r>
            <a:endParaRPr lang="en-US" altLang="ko-KR" sz="2000" spc="-150" dirty="0">
              <a:solidFill>
                <a:prstClr val="black">
                  <a:lumMod val="85000"/>
                  <a:lumOff val="15000"/>
                </a:prstClr>
              </a:solidFill>
              <a:latin typeface="Applemint" panose="02020601020101020101" pitchFamily="18" charset="-127"/>
              <a:ea typeface="Applemint" panose="02020601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팀프로젝트를 할 수 있어서 </a:t>
            </a: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너무 좋았다</a:t>
            </a:r>
            <a:r>
              <a:rPr lang="en-US" altLang="ko-KR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plemint" panose="02020601020101020101" pitchFamily="18" charset="-127"/>
              <a:ea typeface="Applemint" panose="02020601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84D836-2E1B-F815-399C-3475ACCBDA6A}"/>
              </a:ext>
            </a:extLst>
          </p:cNvPr>
          <p:cNvSpPr/>
          <p:nvPr/>
        </p:nvSpPr>
        <p:spPr>
          <a:xfrm>
            <a:off x="4122540" y="1648351"/>
            <a:ext cx="21370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#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핫픽스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전문가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이건 누가 했어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8092B-1135-092F-BEF9-E08C76F2BA33}"/>
              </a:ext>
            </a:extLst>
          </p:cNvPr>
          <p:cNvSpPr/>
          <p:nvPr/>
        </p:nvSpPr>
        <p:spPr>
          <a:xfrm>
            <a:off x="4826179" y="3124069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BE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총괄 및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QA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839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내, 사람들이(가) 표시된 사진&#10;&#10;자동 생성된 설명">
            <a:extLst>
              <a:ext uri="{FF2B5EF4-FFF2-40B4-BE49-F238E27FC236}">
                <a16:creationId xmlns:a16="http://schemas.microsoft.com/office/drawing/2014/main" id="{E2AA4526-5FE4-91E4-0128-297217A45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5" y="1750581"/>
            <a:ext cx="3948559" cy="3760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C3B560-FE24-D350-31CF-54572210E43D}"/>
              </a:ext>
            </a:extLst>
          </p:cNvPr>
          <p:cNvSpPr/>
          <p:nvPr/>
        </p:nvSpPr>
        <p:spPr>
          <a:xfrm>
            <a:off x="5159228" y="1643428"/>
            <a:ext cx="1050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변유정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046F88-0E10-35D2-2D93-35A4D14D73AA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C97E64-5E9D-BF43-CBBB-8624D4525DA5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86C4BD-0A19-A97E-1FC6-2B477D1E121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FA8488-FD39-2E2B-A9A4-D2C434D829C3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879EFA5-D87C-7C15-4A8D-5E39FF86E048}"/>
              </a:ext>
            </a:extLst>
          </p:cNvPr>
          <p:cNvSpPr/>
          <p:nvPr/>
        </p:nvSpPr>
        <p:spPr>
          <a:xfrm>
            <a:off x="5164551" y="2153386"/>
            <a:ext cx="5665636" cy="1781052"/>
          </a:xfrm>
          <a:prstGeom prst="wedgeRoundRectCallout">
            <a:avLst>
              <a:gd name="adj1" fmla="val -88797"/>
              <a:gd name="adj2" fmla="val 13356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기획 단계에서 </a:t>
            </a: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서로 많이 </a:t>
            </a:r>
            <a:r>
              <a:rPr lang="ko-KR" altLang="en-US" sz="2000" spc="-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맞추어봤으면</a:t>
            </a: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 좋았을 것 같다</a:t>
            </a:r>
            <a:r>
              <a:rPr lang="en-US" altLang="ko-KR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아직까지 프론트 코드를 한 번도 보지 않았을 정도로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plemint" panose="02020601020101020101" pitchFamily="18" charset="-127"/>
              <a:ea typeface="Applemint" panose="02020601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너무 내 것에만 신경 쓴 것 같다</a:t>
            </a:r>
            <a:r>
              <a:rPr lang="en-US" altLang="ko-KR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부족하지만 스프링 관련 경험을 쌓을 수 있어서 좋았다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mint" panose="02020601020101020101" pitchFamily="18" charset="-127"/>
                <a:ea typeface="Applemint" panose="02020601020101020101" pitchFamily="18" charset="-127"/>
                <a:cs typeface="+mn-cs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84D836-2E1B-F815-399C-3475ACCBDA6A}"/>
              </a:ext>
            </a:extLst>
          </p:cNvPr>
          <p:cNvSpPr/>
          <p:nvPr/>
        </p:nvSpPr>
        <p:spPr>
          <a:xfrm>
            <a:off x="5086404" y="4660573"/>
            <a:ext cx="21370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#</a:t>
            </a:r>
            <a:r>
              <a:rPr lang="ko-KR" altLang="en-US" sz="2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유정의시금치론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#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음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..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왜요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아니요</a:t>
            </a: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8092B-1135-092F-BEF9-E08C76F2BA33}"/>
              </a:ext>
            </a:extLst>
          </p:cNvPr>
          <p:cNvSpPr/>
          <p:nvPr/>
        </p:nvSpPr>
        <p:spPr>
          <a:xfrm>
            <a:off x="5159227" y="1289653"/>
            <a:ext cx="19239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BE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개발 및 이슈 관리</a:t>
            </a:r>
          </a:p>
        </p:txBody>
      </p:sp>
    </p:spTree>
    <p:extLst>
      <p:ext uri="{BB962C8B-B14F-4D97-AF65-F5344CB8AC3E}">
        <p14:creationId xmlns:p14="http://schemas.microsoft.com/office/powerpoint/2010/main" val="271196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내, 사람들이(가) 표시된 사진&#10;&#10;자동 생성된 설명">
            <a:extLst>
              <a:ext uri="{FF2B5EF4-FFF2-40B4-BE49-F238E27FC236}">
                <a16:creationId xmlns:a16="http://schemas.microsoft.com/office/drawing/2014/main" id="{E2AA4526-5FE4-91E4-0128-297217A45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5" y="1750581"/>
            <a:ext cx="3948559" cy="3760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C3B560-FE24-D350-31CF-54572210E43D}"/>
              </a:ext>
            </a:extLst>
          </p:cNvPr>
          <p:cNvSpPr/>
          <p:nvPr/>
        </p:nvSpPr>
        <p:spPr>
          <a:xfrm>
            <a:off x="5144801" y="2368671"/>
            <a:ext cx="10647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우상빈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046F88-0E10-35D2-2D93-35A4D14D73AA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C97E64-5E9D-BF43-CBBB-8624D4525DA5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86C4BD-0A19-A97E-1FC6-2B477D1E121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FA8488-FD39-2E2B-A9A4-D2C434D829C3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879EFA5-D87C-7C15-4A8D-5E39FF86E048}"/>
              </a:ext>
            </a:extLst>
          </p:cNvPr>
          <p:cNvSpPr/>
          <p:nvPr/>
        </p:nvSpPr>
        <p:spPr>
          <a:xfrm>
            <a:off x="5164551" y="2878629"/>
            <a:ext cx="5665636" cy="1425858"/>
          </a:xfrm>
          <a:prstGeom prst="wedgeRoundRectCallout">
            <a:avLst>
              <a:gd name="adj1" fmla="val -62589"/>
              <a:gd name="adj2" fmla="val 56158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많은 조언을 해주는 팀원들 덕에 크게 성장한 것 같다</a:t>
            </a:r>
            <a:r>
              <a:rPr lang="en-US" altLang="ko-KR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시간 투자 대비 결과물을 내는 데에 부족함이 있어 더 열심히 </a:t>
            </a:r>
            <a:r>
              <a:rPr lang="ko-KR" altLang="en-US" sz="2000" spc="-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해야겠고</a:t>
            </a:r>
            <a:r>
              <a:rPr lang="en-US" altLang="ko-KR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배운 내용을 잘 기록해두는 것도 중요하다고 생각했다</a:t>
            </a:r>
            <a:r>
              <a:rPr lang="en-US" altLang="ko-KR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plemint" panose="02020601020101020101" pitchFamily="18" charset="-127"/>
              <a:ea typeface="Applemint" panose="02020601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84D836-2E1B-F815-399C-3475ACCBDA6A}"/>
              </a:ext>
            </a:extLst>
          </p:cNvPr>
          <p:cNvSpPr/>
          <p:nvPr/>
        </p:nvSpPr>
        <p:spPr>
          <a:xfrm>
            <a:off x="5086404" y="4552684"/>
            <a:ext cx="21370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#</a:t>
            </a:r>
            <a:r>
              <a:rPr lang="ko-KR" altLang="en-US" sz="2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에헤이</a:t>
            </a:r>
            <a:b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이녀석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혼나야겠지</a:t>
            </a: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b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ko-KR" altLang="en-US" sz="2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저에요</a:t>
            </a: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8092B-1135-092F-BEF9-E08C76F2BA33}"/>
              </a:ext>
            </a:extLst>
          </p:cNvPr>
          <p:cNvSpPr/>
          <p:nvPr/>
        </p:nvSpPr>
        <p:spPr>
          <a:xfrm>
            <a:off x="5164551" y="2014896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BE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개발 및 이슈 관리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+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2542345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647974-1B78-A75A-9FE8-CCA6BCD74E5D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4FF13-AED7-EF51-A674-AFF19F4FDA22}"/>
              </a:ext>
            </a:extLst>
          </p:cNvPr>
          <p:cNvSpPr txBox="1"/>
          <p:nvPr/>
        </p:nvSpPr>
        <p:spPr>
          <a:xfrm>
            <a:off x="3707299" y="2337616"/>
            <a:ext cx="3497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Auctopus</a:t>
            </a:r>
            <a:endParaRPr lang="ko-KR" altLang="en-US" sz="4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18515-E57D-CF0F-2B97-289F57F08BC5}"/>
              </a:ext>
            </a:extLst>
          </p:cNvPr>
          <p:cNvSpPr txBox="1"/>
          <p:nvPr/>
        </p:nvSpPr>
        <p:spPr>
          <a:xfrm>
            <a:off x="3707299" y="3394195"/>
            <a:ext cx="3497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기능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1CE0D-EAD1-26D8-40D6-829A99A7D436}"/>
              </a:ext>
            </a:extLst>
          </p:cNvPr>
          <p:cNvSpPr txBox="1"/>
          <p:nvPr/>
        </p:nvSpPr>
        <p:spPr>
          <a:xfrm>
            <a:off x="3707299" y="4467002"/>
            <a:ext cx="3497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웹사이트 시연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960049-E814-CB53-53B0-7D40C0B4A7DE}"/>
              </a:ext>
            </a:extLst>
          </p:cNvPr>
          <p:cNvGrpSpPr/>
          <p:nvPr/>
        </p:nvGrpSpPr>
        <p:grpSpPr>
          <a:xfrm>
            <a:off x="2628392" y="2324447"/>
            <a:ext cx="747714" cy="636880"/>
            <a:chOff x="4678085" y="2202513"/>
            <a:chExt cx="700677" cy="596815"/>
          </a:xfrm>
        </p:grpSpPr>
        <p:sp>
          <p:nvSpPr>
            <p:cNvPr id="7" name="하트 6">
              <a:extLst>
                <a:ext uri="{FF2B5EF4-FFF2-40B4-BE49-F238E27FC236}">
                  <a16:creationId xmlns:a16="http://schemas.microsoft.com/office/drawing/2014/main" id="{57B62DD0-C76A-842B-88CC-D838A53087E8}"/>
                </a:ext>
              </a:extLst>
            </p:cNvPr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2A34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7C8E0C-4400-5414-3979-4BEF2EE2C05B}"/>
                </a:ext>
              </a:extLst>
            </p:cNvPr>
            <p:cNvSpPr txBox="1"/>
            <p:nvPr/>
          </p:nvSpPr>
          <p:spPr>
            <a:xfrm>
              <a:off x="4866631" y="230474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sz="2800" spc="-15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02A99C-981C-FBAD-6868-7C20D5B6A2FF}"/>
              </a:ext>
            </a:extLst>
          </p:cNvPr>
          <p:cNvGrpSpPr/>
          <p:nvPr/>
        </p:nvGrpSpPr>
        <p:grpSpPr>
          <a:xfrm>
            <a:off x="2628392" y="3377324"/>
            <a:ext cx="747714" cy="636880"/>
            <a:chOff x="4678085" y="2202513"/>
            <a:chExt cx="700677" cy="596815"/>
          </a:xfrm>
        </p:grpSpPr>
        <p:sp>
          <p:nvSpPr>
            <p:cNvPr id="10" name="하트 9">
              <a:extLst>
                <a:ext uri="{FF2B5EF4-FFF2-40B4-BE49-F238E27FC236}">
                  <a16:creationId xmlns:a16="http://schemas.microsoft.com/office/drawing/2014/main" id="{F6B40FC9-834F-CDE9-2A0F-796C4E944E50}"/>
                </a:ext>
              </a:extLst>
            </p:cNvPr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2A34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4D0E46-A2A7-7CF5-431E-ED214AA379B4}"/>
                </a:ext>
              </a:extLst>
            </p:cNvPr>
            <p:cNvSpPr txBox="1"/>
            <p:nvPr/>
          </p:nvSpPr>
          <p:spPr>
            <a:xfrm>
              <a:off x="4839354" y="2304847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2800" spc="-15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523D1A-2C45-AAD8-9989-C6808DDF4EE1}"/>
              </a:ext>
            </a:extLst>
          </p:cNvPr>
          <p:cNvGrpSpPr/>
          <p:nvPr/>
        </p:nvGrpSpPr>
        <p:grpSpPr>
          <a:xfrm>
            <a:off x="2628391" y="4445324"/>
            <a:ext cx="747714" cy="642483"/>
            <a:chOff x="4678085" y="2202513"/>
            <a:chExt cx="700677" cy="602066"/>
          </a:xfrm>
        </p:grpSpPr>
        <p:sp>
          <p:nvSpPr>
            <p:cNvPr id="13" name="하트 12">
              <a:extLst>
                <a:ext uri="{FF2B5EF4-FFF2-40B4-BE49-F238E27FC236}">
                  <a16:creationId xmlns:a16="http://schemas.microsoft.com/office/drawing/2014/main" id="{CA42510B-D9D9-7439-804B-59D3FCCE7D94}"/>
                </a:ext>
              </a:extLst>
            </p:cNvPr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2A34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414329-A5A6-DF1E-839F-D2330FFF2F83}"/>
                </a:ext>
              </a:extLst>
            </p:cNvPr>
            <p:cNvSpPr txBox="1"/>
            <p:nvPr/>
          </p:nvSpPr>
          <p:spPr>
            <a:xfrm>
              <a:off x="4848781" y="2314274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2800" spc="-15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6267AB-8AE1-0079-ED65-1DEFAFDFAD1B}"/>
              </a:ext>
            </a:extLst>
          </p:cNvPr>
          <p:cNvGrpSpPr/>
          <p:nvPr/>
        </p:nvGrpSpPr>
        <p:grpSpPr>
          <a:xfrm>
            <a:off x="2628391" y="5508437"/>
            <a:ext cx="747714" cy="642483"/>
            <a:chOff x="4678085" y="2202513"/>
            <a:chExt cx="700677" cy="602066"/>
          </a:xfrm>
        </p:grpSpPr>
        <p:sp>
          <p:nvSpPr>
            <p:cNvPr id="16" name="하트 15">
              <a:extLst>
                <a:ext uri="{FF2B5EF4-FFF2-40B4-BE49-F238E27FC236}">
                  <a16:creationId xmlns:a16="http://schemas.microsoft.com/office/drawing/2014/main" id="{743E33F2-D955-551C-816A-F4CF71903D80}"/>
                </a:ext>
              </a:extLst>
            </p:cNvPr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2A344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C96379-356E-6D7A-4B51-D160301D2AA5}"/>
                </a:ext>
              </a:extLst>
            </p:cNvPr>
            <p:cNvSpPr txBox="1"/>
            <p:nvPr/>
          </p:nvSpPr>
          <p:spPr>
            <a:xfrm>
              <a:off x="4822405" y="2314274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1311E50-3D1D-DCDB-1AE3-FB7C0C34464C}"/>
              </a:ext>
            </a:extLst>
          </p:cNvPr>
          <p:cNvSpPr txBox="1"/>
          <p:nvPr/>
        </p:nvSpPr>
        <p:spPr>
          <a:xfrm flipH="1">
            <a:off x="56631" y="811042"/>
            <a:ext cx="460764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500" spc="-150" dirty="0">
                <a:solidFill>
                  <a:srgbClr val="3C1E1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</a:t>
            </a:r>
            <a:endParaRPr lang="ko-KR" altLang="en-US" sz="6500" spc="-150" dirty="0">
              <a:solidFill>
                <a:srgbClr val="3C1E1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CAE6E-BB34-2240-EDB1-08981E4A1160}"/>
              </a:ext>
            </a:extLst>
          </p:cNvPr>
          <p:cNvSpPr txBox="1"/>
          <p:nvPr/>
        </p:nvSpPr>
        <p:spPr>
          <a:xfrm>
            <a:off x="4378258" y="1172595"/>
            <a:ext cx="3783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</a:rPr>
              <a:t>일대다로</a:t>
            </a:r>
            <a:r>
              <a:rPr kumimoji="0" lang="ko-KR" altLang="en-US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</a:rPr>
              <a:t> 동시에 이루어지는 경매 플랫폼</a:t>
            </a:r>
            <a:endParaRPr kumimoji="0" lang="en-US" altLang="ko-KR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</a:rPr>
              <a:t>Auctopus</a:t>
            </a:r>
            <a:r>
              <a:rPr kumimoji="0" lang="ko-KR" altLang="en-US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</a:rPr>
              <a:t>에 대한 이야기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5ACDD5-59A0-8D04-CC03-4A8CE769CE3E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1560D-22F4-7093-AF07-16D29DAA1261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48CF4F-2D7B-19F1-8835-8FA1051A4C55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56EA53-45D5-4F27-8598-837EAB2B4BAF}"/>
              </a:ext>
            </a:extLst>
          </p:cNvPr>
          <p:cNvSpPr txBox="1"/>
          <p:nvPr/>
        </p:nvSpPr>
        <p:spPr>
          <a:xfrm>
            <a:off x="3707298" y="5531695"/>
            <a:ext cx="4342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프로젝트를 되돌아보며</a:t>
            </a:r>
            <a:endParaRPr lang="ko-KR" altLang="en-US" sz="4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A04DC-1567-1E86-85EC-75220E182E9C}"/>
              </a:ext>
            </a:extLst>
          </p:cNvPr>
          <p:cNvSpPr txBox="1"/>
          <p:nvPr/>
        </p:nvSpPr>
        <p:spPr>
          <a:xfrm>
            <a:off x="5701759" y="2337616"/>
            <a:ext cx="471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3EB4745-4B47-C3A7-9AFC-94797C73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43" y="2022374"/>
            <a:ext cx="3396009" cy="33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633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C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내, 사람들이(가) 표시된 사진&#10;&#10;자동 생성된 설명">
            <a:extLst>
              <a:ext uri="{FF2B5EF4-FFF2-40B4-BE49-F238E27FC236}">
                <a16:creationId xmlns:a16="http://schemas.microsoft.com/office/drawing/2014/main" id="{E2AA4526-5FE4-91E4-0128-297217A45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5" y="1750581"/>
            <a:ext cx="3948559" cy="3760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C3B560-FE24-D350-31CF-54572210E43D}"/>
              </a:ext>
            </a:extLst>
          </p:cNvPr>
          <p:cNvSpPr/>
          <p:nvPr/>
        </p:nvSpPr>
        <p:spPr>
          <a:xfrm>
            <a:off x="5130373" y="1543501"/>
            <a:ext cx="10791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김태원</a:t>
            </a:r>
            <a:endParaRPr kumimoji="0" lang="ko-KR" altLang="en-US" sz="3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046F88-0E10-35D2-2D93-35A4D14D73AA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C97E64-5E9D-BF43-CBBB-8624D4525DA5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86C4BD-0A19-A97E-1FC6-2B477D1E121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FA8488-FD39-2E2B-A9A4-D2C434D829C3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879EFA5-D87C-7C15-4A8D-5E39FF86E048}"/>
              </a:ext>
            </a:extLst>
          </p:cNvPr>
          <p:cNvSpPr/>
          <p:nvPr/>
        </p:nvSpPr>
        <p:spPr>
          <a:xfrm>
            <a:off x="5164551" y="2097499"/>
            <a:ext cx="5665636" cy="707260"/>
          </a:xfrm>
          <a:prstGeom prst="wedgeRoundRectCallout">
            <a:avLst>
              <a:gd name="adj1" fmla="val -74583"/>
              <a:gd name="adj2" fmla="val 7612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인간은 같은 실수를 반복한다</a:t>
            </a:r>
            <a:r>
              <a:rPr lang="en-US" altLang="ko-KR" sz="2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Applemint" panose="02020601020101020101" pitchFamily="18" charset="-127"/>
                <a:ea typeface="Applemint" panose="02020601020101020101" pitchFamily="18" charset="-127"/>
              </a:rPr>
              <a:t>.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plemint" panose="02020601020101020101" pitchFamily="18" charset="-127"/>
              <a:ea typeface="Applemint" panose="02020601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84D836-2E1B-F815-399C-3475ACCBDA6A}"/>
              </a:ext>
            </a:extLst>
          </p:cNvPr>
          <p:cNvSpPr/>
          <p:nvPr/>
        </p:nvSpPr>
        <p:spPr>
          <a:xfrm>
            <a:off x="5086404" y="3428996"/>
            <a:ext cx="21370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#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갓태원의깃강의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#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어디를참조한건데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#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절대푸시를하지마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8092B-1135-092F-BEF9-E08C76F2BA33}"/>
              </a:ext>
            </a:extLst>
          </p:cNvPr>
          <p:cNvSpPr/>
          <p:nvPr/>
        </p:nvSpPr>
        <p:spPr>
          <a:xfrm>
            <a:off x="5130374" y="1189726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FE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총괄 및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QA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660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st Typing - 1656">
            <a:hlinkClick r:id="" action="ppaction://media"/>
            <a:extLst>
              <a:ext uri="{FF2B5EF4-FFF2-40B4-BE49-F238E27FC236}">
                <a16:creationId xmlns:a16="http://schemas.microsoft.com/office/drawing/2014/main" id="{B6FAAF2F-40E6-4A8D-86B1-E5DB9F6CB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A3B327A-880C-A530-C796-4B2E60363D2F}"/>
              </a:ext>
            </a:extLst>
          </p:cNvPr>
          <p:cNvGrpSpPr/>
          <p:nvPr/>
        </p:nvGrpSpPr>
        <p:grpSpPr>
          <a:xfrm>
            <a:off x="3075876" y="3605267"/>
            <a:ext cx="6040246" cy="2289228"/>
            <a:chOff x="4572438" y="4333875"/>
            <a:chExt cx="3828612" cy="14510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EA27EA-E007-9458-D3B3-65F0AA208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8" t="29693" r="9616"/>
            <a:stretch/>
          </p:blipFill>
          <p:spPr>
            <a:xfrm>
              <a:off x="4572438" y="4333875"/>
              <a:ext cx="3828612" cy="14510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5DE63E-3D78-0A1B-72EA-1D667CDA2F0B}"/>
                </a:ext>
              </a:extLst>
            </p:cNvPr>
            <p:cNvSpPr/>
            <p:nvPr/>
          </p:nvSpPr>
          <p:spPr>
            <a:xfrm>
              <a:off x="4932494" y="5371305"/>
              <a:ext cx="1363531" cy="161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15강_타이핑">
            <a:hlinkClick r:id="" action="ppaction://media"/>
            <a:extLst>
              <a:ext uri="{FF2B5EF4-FFF2-40B4-BE49-F238E27FC236}">
                <a16:creationId xmlns:a16="http://schemas.microsoft.com/office/drawing/2014/main" id="{CCC29B1D-147A-29FD-CD0D-C2B6343079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916.471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8741" y="-587375"/>
            <a:ext cx="406400" cy="406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E2DAE8-806D-9EB9-9796-906909A5F125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E6B490-25F0-1A6E-CF72-B4B3B10133AD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0052D8-3A69-8229-C861-DC2ACCDA52D8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81ED60-FD80-97FF-BCE5-2725CE03B2D6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15강_타이핑">
            <a:hlinkClick r:id="" action="ppaction://media"/>
            <a:extLst>
              <a:ext uri="{FF2B5EF4-FFF2-40B4-BE49-F238E27FC236}">
                <a16:creationId xmlns:a16="http://schemas.microsoft.com/office/drawing/2014/main" id="{60EA916B-ABB0-EF80-95EC-A38157928D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916.471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3957" y="-587375"/>
            <a:ext cx="406400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75063-F93D-4B3F-A7B8-8AB937EBC4DA}"/>
              </a:ext>
            </a:extLst>
          </p:cNvPr>
          <p:cNvSpPr txBox="1"/>
          <p:nvPr/>
        </p:nvSpPr>
        <p:spPr>
          <a:xfrm>
            <a:off x="3703978" y="5192737"/>
            <a:ext cx="269727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Auctopus.store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261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66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EB3356-351F-4823-86FF-2A7488A8C5F9}"/>
              </a:ext>
            </a:extLst>
          </p:cNvPr>
          <p:cNvSpPr txBox="1"/>
          <p:nvPr/>
        </p:nvSpPr>
        <p:spPr>
          <a:xfrm>
            <a:off x="875071" y="1848223"/>
            <a:ext cx="5903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rPr>
              <a:t>Auctopus</a:t>
            </a:r>
            <a:endParaRPr kumimoji="0" lang="ko-KR" altLang="en-US" sz="8000" b="1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charset="-127"/>
              <a:ea typeface="배달의민족 주아" panose="02020603020101020101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19388B-9F4C-4798-B272-95B60DA384EC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0F2461-35B0-460A-A5E6-9D86784607A3}"/>
              </a:ext>
            </a:extLst>
          </p:cNvPr>
          <p:cNvSpPr/>
          <p:nvPr/>
        </p:nvSpPr>
        <p:spPr>
          <a:xfrm>
            <a:off x="925872" y="1713491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rPr>
              <a:t>경제적이고 매력적인 중고거래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charset="-127"/>
              <a:ea typeface="배달의민족 주아" panose="02020603020101020101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4D2172-3A9C-4154-95B4-537BE76CF2C5}"/>
              </a:ext>
            </a:extLst>
          </p:cNvPr>
          <p:cNvCxnSpPr>
            <a:cxnSpLocks/>
          </p:cNvCxnSpPr>
          <p:nvPr/>
        </p:nvCxnSpPr>
        <p:spPr>
          <a:xfrm>
            <a:off x="1002072" y="3060795"/>
            <a:ext cx="4100052" cy="0"/>
          </a:xfrm>
          <a:prstGeom prst="line">
            <a:avLst/>
          </a:prstGeom>
          <a:ln w="28575" cap="rnd">
            <a:solidFill>
              <a:srgbClr val="3C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B1C0EB-2C4D-457D-B802-8C2665C48B48}"/>
              </a:ext>
            </a:extLst>
          </p:cNvPr>
          <p:cNvSpPr txBox="1"/>
          <p:nvPr/>
        </p:nvSpPr>
        <p:spPr>
          <a:xfrm>
            <a:off x="913172" y="3096279"/>
            <a:ext cx="393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rPr>
              <a:t>경매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rPr>
              <a:t>(Auction)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rPr>
              <a:t>를  문어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rPr>
              <a:t>(Octopus)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1E1E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rPr>
              <a:t>처럼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116097-73AE-C528-6ABB-595FD9E1A03A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F43E14-65D9-E554-3226-FF49DFC1AD25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BD1EBB-4222-4D87-A6DB-F3C5FF5017A3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CBB5D5-AA6F-3F15-3C0D-10750C16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67" y="2762934"/>
            <a:ext cx="4119421" cy="40605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FA5652-A022-C83A-1ED8-A80E5DA1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82" y="3296334"/>
            <a:ext cx="3795698" cy="31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4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F1C418-A47C-468A-8379-60BBD5FFE48F}"/>
              </a:ext>
            </a:extLst>
          </p:cNvPr>
          <p:cNvSpPr/>
          <p:nvPr/>
        </p:nvSpPr>
        <p:spPr>
          <a:xfrm>
            <a:off x="1031398" y="1471292"/>
            <a:ext cx="7516984" cy="4049649"/>
          </a:xfrm>
          <a:prstGeom prst="roundRect">
            <a:avLst>
              <a:gd name="adj" fmla="val 342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234A91-CDC1-3666-A323-9393E99ADA8F}"/>
              </a:ext>
            </a:extLst>
          </p:cNvPr>
          <p:cNvSpPr/>
          <p:nvPr/>
        </p:nvSpPr>
        <p:spPr>
          <a:xfrm>
            <a:off x="2288631" y="2395236"/>
            <a:ext cx="421500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Auctopus</a:t>
            </a:r>
            <a:endParaRPr lang="ko-KR" altLang="en-US" sz="8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7D42FA-F6B5-76DB-AA7A-2BC49EA4E7D0}"/>
              </a:ext>
            </a:extLst>
          </p:cNvPr>
          <p:cNvSpPr/>
          <p:nvPr/>
        </p:nvSpPr>
        <p:spPr>
          <a:xfrm>
            <a:off x="0" y="2859"/>
            <a:ext cx="12192000" cy="603746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8E2D9-49BC-06DA-B270-44D1E51CE20F}"/>
              </a:ext>
            </a:extLst>
          </p:cNvPr>
          <p:cNvSpPr/>
          <p:nvPr/>
        </p:nvSpPr>
        <p:spPr>
          <a:xfrm>
            <a:off x="-1" y="6254254"/>
            <a:ext cx="12192000" cy="603746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4F9829-3D76-B41E-D73A-CD781E7D0CC4}"/>
              </a:ext>
            </a:extLst>
          </p:cNvPr>
          <p:cNvSpPr/>
          <p:nvPr/>
        </p:nvSpPr>
        <p:spPr>
          <a:xfrm>
            <a:off x="-6929" y="0"/>
            <a:ext cx="414602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0443CF-442A-9E5E-7855-F1D4CBC0E583}"/>
              </a:ext>
            </a:extLst>
          </p:cNvPr>
          <p:cNvSpPr/>
          <p:nvPr/>
        </p:nvSpPr>
        <p:spPr>
          <a:xfrm>
            <a:off x="11777397" y="0"/>
            <a:ext cx="414602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B1609B8-A7F9-4FA9-8D36-BB8FE262390C}"/>
              </a:ext>
            </a:extLst>
          </p:cNvPr>
          <p:cNvSpPr/>
          <p:nvPr/>
        </p:nvSpPr>
        <p:spPr>
          <a:xfrm>
            <a:off x="764947" y="991181"/>
            <a:ext cx="1257233" cy="12501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CF6A2-39C1-4B71-B651-253A99EC619D}"/>
              </a:ext>
            </a:extLst>
          </p:cNvPr>
          <p:cNvSpPr txBox="1"/>
          <p:nvPr/>
        </p:nvSpPr>
        <p:spPr>
          <a:xfrm>
            <a:off x="832058" y="1225052"/>
            <a:ext cx="112301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>
                <a:ln>
                  <a:solidFill>
                    <a:srgbClr val="F3C50F"/>
                  </a:solidFill>
                </a:ln>
                <a:solidFill>
                  <a:srgbClr val="F3C50F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</a:rPr>
              <a:t>01</a:t>
            </a:r>
            <a:endParaRPr kumimoji="0" lang="ko-KR" altLang="en-US" sz="5000" b="1" i="0" u="none" strike="noStrike" kern="1200" cap="none" spc="0" normalizeH="0" baseline="0" noProof="0" dirty="0">
              <a:ln>
                <a:solidFill>
                  <a:srgbClr val="F3C50F"/>
                </a:solidFill>
              </a:ln>
              <a:solidFill>
                <a:srgbClr val="F3C50F"/>
              </a:solidFill>
              <a:effectLst/>
              <a:uLnTx/>
              <a:uFillTx/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73867-EAFD-5FD3-F7D7-358ACA20189F}"/>
              </a:ext>
            </a:extLst>
          </p:cNvPr>
          <p:cNvSpPr/>
          <p:nvPr/>
        </p:nvSpPr>
        <p:spPr>
          <a:xfrm>
            <a:off x="2769128" y="4442564"/>
            <a:ext cx="1007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상황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8F6F6F-AA02-05E4-B8C9-1D77DC2377B8}"/>
              </a:ext>
            </a:extLst>
          </p:cNvPr>
          <p:cNvSpPr txBox="1"/>
          <p:nvPr/>
        </p:nvSpPr>
        <p:spPr>
          <a:xfrm>
            <a:off x="6369146" y="2395235"/>
            <a:ext cx="801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8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4D5627-DEF6-D63D-C054-991E83712771}"/>
              </a:ext>
            </a:extLst>
          </p:cNvPr>
          <p:cNvSpPr/>
          <p:nvPr/>
        </p:nvSpPr>
        <p:spPr>
          <a:xfrm>
            <a:off x="5321588" y="4442564"/>
            <a:ext cx="1548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아키텍처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BB9F36-1449-B087-FB07-706E3CAE7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4" y="2827102"/>
            <a:ext cx="3399129" cy="31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4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876310F-8C19-94B2-A36B-A59582669EFA}"/>
              </a:ext>
            </a:extLst>
          </p:cNvPr>
          <p:cNvGrpSpPr/>
          <p:nvPr/>
        </p:nvGrpSpPr>
        <p:grpSpPr>
          <a:xfrm>
            <a:off x="9125714" y="3592120"/>
            <a:ext cx="2819073" cy="2351752"/>
            <a:chOff x="5648099" y="2139716"/>
            <a:chExt cx="2819073" cy="2351752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8DA19CDD-4530-6756-756D-F1A427F74035}"/>
                </a:ext>
              </a:extLst>
            </p:cNvPr>
            <p:cNvGrpSpPr/>
            <p:nvPr/>
          </p:nvGrpSpPr>
          <p:grpSpPr>
            <a:xfrm flipH="1">
              <a:off x="5648099" y="2139716"/>
              <a:ext cx="2819073" cy="2351752"/>
              <a:chOff x="695197" y="2721920"/>
              <a:chExt cx="4228610" cy="3527628"/>
            </a:xfrm>
          </p:grpSpPr>
          <p:pic>
            <p:nvPicPr>
              <p:cNvPr id="15" name="Object 8">
                <a:extLst>
                  <a:ext uri="{FF2B5EF4-FFF2-40B4-BE49-F238E27FC236}">
                    <a16:creationId xmlns:a16="http://schemas.microsoft.com/office/drawing/2014/main" id="{BD8241E5-3172-A80E-9FD3-CDC78070C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97" y="2721920"/>
                <a:ext cx="4228610" cy="3527628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802722-F7E8-F5A3-2941-50B028FF1FC3}"/>
                </a:ext>
              </a:extLst>
            </p:cNvPr>
            <p:cNvSpPr txBox="1"/>
            <p:nvPr/>
          </p:nvSpPr>
          <p:spPr>
            <a:xfrm>
              <a:off x="5689561" y="2589157"/>
              <a:ext cx="27361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실제 물건을 보니</a:t>
              </a:r>
              <a:endParaRPr kumimoji="0" lang="en-US" altLang="ko-KR" sz="2000" b="1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빙그레체" panose="02030503000000000000" pitchFamily="18" charset="-127"/>
                  <a:ea typeface="빙그레체" panose="02030503000000000000" pitchFamily="18" charset="-127"/>
                </a:rPr>
                <a:t>사진을 보고</a:t>
              </a:r>
              <a:endPara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빙그레체" panose="02030503000000000000" pitchFamily="18" charset="-127"/>
                  <a:ea typeface="빙그레체" panose="02030503000000000000" pitchFamily="18" charset="-127"/>
                </a:rPr>
                <a:t>예상했던</a:t>
              </a:r>
              <a:endPara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빙그레체" panose="02030503000000000000" pitchFamily="18" charset="-127"/>
                  <a:ea typeface="빙그레체" panose="02030503000000000000" pitchFamily="18" charset="-127"/>
                </a:rPr>
                <a:t>바와 달라요</a:t>
              </a:r>
              <a:endParaRPr kumimoji="0" lang="ko-KR" altLang="en-US" sz="2000" b="1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66789A1-F8E4-B4C0-2E1E-4510C30959BC}"/>
              </a:ext>
            </a:extLst>
          </p:cNvPr>
          <p:cNvGrpSpPr/>
          <p:nvPr/>
        </p:nvGrpSpPr>
        <p:grpSpPr>
          <a:xfrm>
            <a:off x="7914894" y="903717"/>
            <a:ext cx="3501127" cy="2356241"/>
            <a:chOff x="7997816" y="772318"/>
            <a:chExt cx="3501127" cy="2356241"/>
          </a:xfrm>
        </p:grpSpPr>
        <p:sp>
          <p:nvSpPr>
            <p:cNvPr id="26" name="구름 모양 설명선 21">
              <a:extLst>
                <a:ext uri="{FF2B5EF4-FFF2-40B4-BE49-F238E27FC236}">
                  <a16:creationId xmlns:a16="http://schemas.microsoft.com/office/drawing/2014/main" id="{C1A65BCB-548E-2EF1-DC14-EACCD37B3F3A}"/>
                </a:ext>
              </a:extLst>
            </p:cNvPr>
            <p:cNvSpPr/>
            <p:nvPr/>
          </p:nvSpPr>
          <p:spPr>
            <a:xfrm>
              <a:off x="7997816" y="772318"/>
              <a:ext cx="3501127" cy="2356241"/>
            </a:xfrm>
            <a:prstGeom prst="cloudCallout">
              <a:avLst>
                <a:gd name="adj1" fmla="val -65939"/>
                <a:gd name="adj2" fmla="val 43604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577051-1BE6-23E2-2B3B-7D3F7BEF29C5}"/>
                </a:ext>
              </a:extLst>
            </p:cNvPr>
            <p:cNvSpPr txBox="1"/>
            <p:nvPr/>
          </p:nvSpPr>
          <p:spPr>
            <a:xfrm>
              <a:off x="8354508" y="1315528"/>
              <a:ext cx="27361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키워드 알림이 울려</a:t>
              </a:r>
              <a:endParaRPr kumimoji="0" lang="en-US" altLang="ko-KR" sz="200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들어가보니</a:t>
              </a:r>
              <a:endParaRPr kumimoji="0" lang="en-US" altLang="ko-KR" sz="200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선착순으로 이미</a:t>
              </a:r>
              <a:endParaRPr kumimoji="0" lang="en-US" altLang="ko-KR" sz="200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예약 </a:t>
              </a:r>
              <a:r>
                <a:rPr kumimoji="0" lang="ko-KR" altLang="en-US" sz="2000" i="0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중이에요</a:t>
              </a:r>
              <a:endParaRPr kumimoji="0" lang="ko-KR" altLang="en-US" sz="200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61CDC4-39B5-4ACD-10C2-9E10839C0524}"/>
              </a:ext>
            </a:extLst>
          </p:cNvPr>
          <p:cNvGrpSpPr/>
          <p:nvPr/>
        </p:nvGrpSpPr>
        <p:grpSpPr>
          <a:xfrm>
            <a:off x="2873835" y="1010692"/>
            <a:ext cx="3409492" cy="2867480"/>
            <a:chOff x="2419895" y="952500"/>
            <a:chExt cx="3409492" cy="2867480"/>
          </a:xfrm>
        </p:grpSpPr>
        <p:grpSp>
          <p:nvGrpSpPr>
            <p:cNvPr id="17" name="그룹 1004">
              <a:extLst>
                <a:ext uri="{FF2B5EF4-FFF2-40B4-BE49-F238E27FC236}">
                  <a16:creationId xmlns:a16="http://schemas.microsoft.com/office/drawing/2014/main" id="{590372B7-9DE0-BF17-E806-D81E46BDE224}"/>
                </a:ext>
              </a:extLst>
            </p:cNvPr>
            <p:cNvGrpSpPr/>
            <p:nvPr/>
          </p:nvGrpSpPr>
          <p:grpSpPr>
            <a:xfrm>
              <a:off x="2419895" y="952500"/>
              <a:ext cx="3409492" cy="2867480"/>
              <a:chOff x="6288447" y="2369241"/>
              <a:chExt cx="4827353" cy="3861882"/>
            </a:xfrm>
          </p:grpSpPr>
          <p:pic>
            <p:nvPicPr>
              <p:cNvPr id="19" name="Object 12">
                <a:extLst>
                  <a:ext uri="{FF2B5EF4-FFF2-40B4-BE49-F238E27FC236}">
                    <a16:creationId xmlns:a16="http://schemas.microsoft.com/office/drawing/2014/main" id="{F7B85C46-12A7-1268-B5FE-23727BE9B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88447" y="2369241"/>
                <a:ext cx="4827353" cy="386188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CBFB3E-2A7A-F28F-FB05-522E04733DBF}"/>
                </a:ext>
              </a:extLst>
            </p:cNvPr>
            <p:cNvSpPr txBox="1"/>
            <p:nvPr/>
          </p:nvSpPr>
          <p:spPr>
            <a:xfrm>
              <a:off x="2845023" y="1494118"/>
              <a:ext cx="27361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가격 제안을 허용을</a:t>
              </a:r>
              <a:endParaRPr kumimoji="0" lang="en-US" altLang="ko-KR" sz="2000" b="1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빙그레체" panose="02030503000000000000" pitchFamily="18" charset="-127"/>
                  <a:ea typeface="빙그레체" panose="02030503000000000000" pitchFamily="18" charset="-127"/>
                </a:rPr>
                <a:t>설정</a:t>
              </a:r>
              <a:r>
                <a:rPr kumimoji="0" lang="ko-KR" altLang="en-US" sz="2000" b="1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해놨더니</a:t>
              </a:r>
              <a:endPara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터무니 없는 </a:t>
              </a:r>
              <a:r>
                <a:rPr kumimoji="0" lang="ko-KR" altLang="en-US" sz="2000" b="1" u="none" strike="noStrike" kern="1200" cap="none" spc="0" normalizeH="0" baseline="0" noProof="0" dirty="0" err="1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네고가</a:t>
              </a:r>
              <a:endPara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u="none" strike="noStrike" kern="120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자꾸 와요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4E80042-4F8C-9055-5E7F-43AB92C88CD0}"/>
              </a:ext>
            </a:extLst>
          </p:cNvPr>
          <p:cNvGrpSpPr/>
          <p:nvPr/>
        </p:nvGrpSpPr>
        <p:grpSpPr>
          <a:xfrm>
            <a:off x="187479" y="3351338"/>
            <a:ext cx="2736148" cy="2031138"/>
            <a:chOff x="220607" y="3149919"/>
            <a:chExt cx="2736148" cy="2031138"/>
          </a:xfrm>
        </p:grpSpPr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0C2C04C2-4877-D74F-2B9C-DAD3ACD4A7DB}"/>
                </a:ext>
              </a:extLst>
            </p:cNvPr>
            <p:cNvGrpSpPr/>
            <p:nvPr/>
          </p:nvGrpSpPr>
          <p:grpSpPr>
            <a:xfrm>
              <a:off x="220607" y="3149919"/>
              <a:ext cx="2736148" cy="2031138"/>
              <a:chOff x="12090430" y="2270521"/>
              <a:chExt cx="4104222" cy="3046707"/>
            </a:xfrm>
          </p:grpSpPr>
          <p:pic>
            <p:nvPicPr>
              <p:cNvPr id="23" name="Object 17">
                <a:extLst>
                  <a:ext uri="{FF2B5EF4-FFF2-40B4-BE49-F238E27FC236}">
                    <a16:creationId xmlns:a16="http://schemas.microsoft.com/office/drawing/2014/main" id="{EBE2F9EA-4DC9-02AE-FAD1-6BAD3CD2F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90430" y="2270521"/>
                <a:ext cx="4104222" cy="3046707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A2249C-7725-5A8A-114C-BA728E726821}"/>
                </a:ext>
              </a:extLst>
            </p:cNvPr>
            <p:cNvSpPr txBox="1"/>
            <p:nvPr/>
          </p:nvSpPr>
          <p:spPr>
            <a:xfrm>
              <a:off x="457749" y="3464153"/>
              <a:ext cx="21425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빙그레체" panose="02030503000000000000" pitchFamily="18" charset="-127"/>
                  <a:ea typeface="빙그레체" panose="02030503000000000000" pitchFamily="18" charset="-127"/>
                </a:rPr>
                <a:t>같은 내용을</a:t>
              </a:r>
              <a:endPara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빙그레체" panose="02030503000000000000" pitchFamily="18" charset="-127"/>
                  <a:ea typeface="빙그레체" panose="02030503000000000000" pitchFamily="18" charset="-127"/>
                </a:rPr>
                <a:t>다른 사람에게</a:t>
              </a:r>
              <a:endPara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빙그레체" panose="02030503000000000000" pitchFamily="18" charset="-127"/>
                  <a:ea typeface="빙그레체" panose="02030503000000000000" pitchFamily="18" charset="-127"/>
                </a:rPr>
                <a:t>여러 번</a:t>
              </a:r>
              <a:endParaRPr lang="en-US" altLang="ko-KR" sz="20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빙그레체" panose="02030503000000000000" pitchFamily="18" charset="-127"/>
                  <a:ea typeface="빙그레체" panose="02030503000000000000" pitchFamily="18" charset="-127"/>
                </a:rPr>
                <a:t>설명해야 해요</a:t>
              </a:r>
              <a:endParaRPr kumimoji="0" lang="ko-KR" altLang="en-US" sz="2000" b="1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FB59A1-E171-14BD-147C-263A9F0BD07B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F85F91-DDED-B289-702B-A68596D67F69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DF9783-29D7-87F3-7FEA-EF74BDC2E845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EC4B883-95DC-90D3-BBB4-409DE9248694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1A592C3-D2E1-5C2C-D54D-AF1A9CD3A41A}"/>
              </a:ext>
            </a:extLst>
          </p:cNvPr>
          <p:cNvGrpSpPr/>
          <p:nvPr/>
        </p:nvGrpSpPr>
        <p:grpSpPr>
          <a:xfrm>
            <a:off x="319295" y="468512"/>
            <a:ext cx="2018318" cy="662405"/>
            <a:chOff x="467707" y="575844"/>
            <a:chExt cx="2018318" cy="6624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F6CFE168-92F0-A772-0B19-53CC0AB24646}"/>
                </a:ext>
              </a:extLst>
            </p:cNvPr>
            <p:cNvSpPr/>
            <p:nvPr/>
          </p:nvSpPr>
          <p:spPr>
            <a:xfrm>
              <a:off x="467707" y="575844"/>
              <a:ext cx="2018318" cy="6624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57E23DA-5955-A79A-A057-F3974368C546}"/>
                </a:ext>
              </a:extLst>
            </p:cNvPr>
            <p:cNvSpPr/>
            <p:nvPr/>
          </p:nvSpPr>
          <p:spPr>
            <a:xfrm>
              <a:off x="759361" y="637128"/>
              <a:ext cx="143500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0" spc="-150" dirty="0">
                  <a:solidFill>
                    <a:srgbClr val="3C1E1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상황 분석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32A9A9-565E-6F4E-906E-7BEB41232E73}"/>
              </a:ext>
            </a:extLst>
          </p:cNvPr>
          <p:cNvSpPr/>
          <p:nvPr/>
        </p:nvSpPr>
        <p:spPr>
          <a:xfrm>
            <a:off x="3283033" y="4260617"/>
            <a:ext cx="1208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판매자 입장</a:t>
            </a:r>
            <a:endParaRPr lang="ko-KR" altLang="en-US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01BAC7-765E-B4A8-A837-E77798C10B85}"/>
              </a:ext>
            </a:extLst>
          </p:cNvPr>
          <p:cNvSpPr/>
          <p:nvPr/>
        </p:nvSpPr>
        <p:spPr>
          <a:xfrm>
            <a:off x="6876059" y="5426525"/>
            <a:ext cx="1188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구매자 입장</a:t>
            </a:r>
            <a:endParaRPr lang="ko-KR" altLang="en-US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00E24-CE88-96AB-81E6-4927DB2F0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18" y="4660726"/>
            <a:ext cx="2504136" cy="21972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E1300-6608-0D07-19CE-4A374BEAE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95" y="3579254"/>
            <a:ext cx="2743315" cy="2197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16456D-2C24-D530-45D7-B3422575B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11" y="3236208"/>
            <a:ext cx="2504136" cy="20364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971F1-4A39-8F71-8064-4176ED3A5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19" y="4828498"/>
            <a:ext cx="2730649" cy="22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67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704 UCC">
            <a:hlinkClick r:id="" action="ppaction://media"/>
            <a:extLst>
              <a:ext uri="{FF2B5EF4-FFF2-40B4-BE49-F238E27FC236}">
                <a16:creationId xmlns:a16="http://schemas.microsoft.com/office/drawing/2014/main" id="{70751674-4481-D08B-5CC4-70172FBBA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77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4">
            <a:extLst>
              <a:ext uri="{FF2B5EF4-FFF2-40B4-BE49-F238E27FC236}">
                <a16:creationId xmlns:a16="http://schemas.microsoft.com/office/drawing/2014/main" id="{13F27750-35B2-98EF-FA6E-116E023934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9363" y="1337816"/>
            <a:ext cx="8388081" cy="4960996"/>
          </a:xfrm>
          <a:prstGeom prst="rect">
            <a:avLst/>
          </a:prstGeom>
        </p:spPr>
      </p:pic>
      <p:grpSp>
        <p:nvGrpSpPr>
          <p:cNvPr id="3" name="그룹 1006">
            <a:extLst>
              <a:ext uri="{FF2B5EF4-FFF2-40B4-BE49-F238E27FC236}">
                <a16:creationId xmlns:a16="http://schemas.microsoft.com/office/drawing/2014/main" id="{056979F8-AE41-DB4D-B590-304D0AEFB675}"/>
              </a:ext>
            </a:extLst>
          </p:cNvPr>
          <p:cNvGrpSpPr/>
          <p:nvPr/>
        </p:nvGrpSpPr>
        <p:grpSpPr>
          <a:xfrm>
            <a:off x="8526285" y="4490250"/>
            <a:ext cx="1363219" cy="1226271"/>
            <a:chOff x="13418077" y="6523786"/>
            <a:chExt cx="2044828" cy="1839406"/>
          </a:xfrm>
        </p:grpSpPr>
        <p:pic>
          <p:nvPicPr>
            <p:cNvPr id="4" name="Object 17">
              <a:extLst>
                <a:ext uri="{FF2B5EF4-FFF2-40B4-BE49-F238E27FC236}">
                  <a16:creationId xmlns:a16="http://schemas.microsoft.com/office/drawing/2014/main" id="{743D01D9-C621-29E6-8651-9E47F4FD0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077" y="6523786"/>
              <a:ext cx="2044828" cy="1839406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5A75CB73-1157-50BB-E044-838EE5F11779}"/>
              </a:ext>
            </a:extLst>
          </p:cNvPr>
          <p:cNvGrpSpPr/>
          <p:nvPr/>
        </p:nvGrpSpPr>
        <p:grpSpPr>
          <a:xfrm>
            <a:off x="6426812" y="5036949"/>
            <a:ext cx="1796865" cy="599703"/>
            <a:chOff x="10268868" y="7343834"/>
            <a:chExt cx="2695297" cy="899555"/>
          </a:xfrm>
        </p:grpSpPr>
        <p:pic>
          <p:nvPicPr>
            <p:cNvPr id="6" name="Object 20">
              <a:extLst>
                <a:ext uri="{FF2B5EF4-FFF2-40B4-BE49-F238E27FC236}">
                  <a16:creationId xmlns:a16="http://schemas.microsoft.com/office/drawing/2014/main" id="{366855BC-EF72-F6F4-4F2C-67ACD6019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8868" y="7343834"/>
              <a:ext cx="2695297" cy="899555"/>
            </a:xfrm>
            <a:prstGeom prst="rect">
              <a:avLst/>
            </a:prstGeom>
          </p:spPr>
        </p:pic>
      </p:grp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4BBA650C-78C5-047D-CE4E-584ABFF25157}"/>
              </a:ext>
            </a:extLst>
          </p:cNvPr>
          <p:cNvGrpSpPr/>
          <p:nvPr/>
        </p:nvGrpSpPr>
        <p:grpSpPr>
          <a:xfrm>
            <a:off x="6774305" y="3322806"/>
            <a:ext cx="2182487" cy="1145806"/>
            <a:chOff x="10790106" y="4772620"/>
            <a:chExt cx="3273731" cy="1718709"/>
          </a:xfrm>
        </p:grpSpPr>
        <p:pic>
          <p:nvPicPr>
            <p:cNvPr id="8" name="Object 23">
              <a:extLst>
                <a:ext uri="{FF2B5EF4-FFF2-40B4-BE49-F238E27FC236}">
                  <a16:creationId xmlns:a16="http://schemas.microsoft.com/office/drawing/2014/main" id="{664191A9-3EEA-973C-32EF-73B42E405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0106" y="4772620"/>
              <a:ext cx="3273731" cy="1718709"/>
            </a:xfrm>
            <a:prstGeom prst="rect">
              <a:avLst/>
            </a:prstGeom>
          </p:spPr>
        </p:pic>
      </p:grpSp>
      <p:grpSp>
        <p:nvGrpSpPr>
          <p:cNvPr id="9" name="그룹 1009">
            <a:extLst>
              <a:ext uri="{FF2B5EF4-FFF2-40B4-BE49-F238E27FC236}">
                <a16:creationId xmlns:a16="http://schemas.microsoft.com/office/drawing/2014/main" id="{5442A3F7-DCE7-802F-D72D-6624A962E3DC}"/>
              </a:ext>
            </a:extLst>
          </p:cNvPr>
          <p:cNvGrpSpPr/>
          <p:nvPr/>
        </p:nvGrpSpPr>
        <p:grpSpPr>
          <a:xfrm>
            <a:off x="3714528" y="2211588"/>
            <a:ext cx="1215334" cy="1358043"/>
            <a:chOff x="6200441" y="3105793"/>
            <a:chExt cx="1823001" cy="2037064"/>
          </a:xfrm>
        </p:grpSpPr>
        <p:pic>
          <p:nvPicPr>
            <p:cNvPr id="10" name="Object 26">
              <a:extLst>
                <a:ext uri="{FF2B5EF4-FFF2-40B4-BE49-F238E27FC236}">
                  <a16:creationId xmlns:a16="http://schemas.microsoft.com/office/drawing/2014/main" id="{23DAF253-DC7E-0FC5-959A-386F965EB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0441" y="3105793"/>
              <a:ext cx="1823001" cy="2037064"/>
            </a:xfrm>
            <a:prstGeom prst="rect">
              <a:avLst/>
            </a:prstGeom>
          </p:spPr>
        </p:pic>
      </p:grpSp>
      <p:grpSp>
        <p:nvGrpSpPr>
          <p:cNvPr id="11" name="그룹 1010">
            <a:extLst>
              <a:ext uri="{FF2B5EF4-FFF2-40B4-BE49-F238E27FC236}">
                <a16:creationId xmlns:a16="http://schemas.microsoft.com/office/drawing/2014/main" id="{E2DD8D3E-501E-D100-A4FE-4DD3CBA84FBD}"/>
              </a:ext>
            </a:extLst>
          </p:cNvPr>
          <p:cNvGrpSpPr/>
          <p:nvPr/>
        </p:nvGrpSpPr>
        <p:grpSpPr>
          <a:xfrm>
            <a:off x="6937540" y="1631370"/>
            <a:ext cx="1959365" cy="1018437"/>
            <a:chOff x="11034960" y="2235466"/>
            <a:chExt cx="2939048" cy="1527656"/>
          </a:xfrm>
        </p:grpSpPr>
        <p:pic>
          <p:nvPicPr>
            <p:cNvPr id="12" name="Object 29">
              <a:extLst>
                <a:ext uri="{FF2B5EF4-FFF2-40B4-BE49-F238E27FC236}">
                  <a16:creationId xmlns:a16="http://schemas.microsoft.com/office/drawing/2014/main" id="{03AB2271-011A-4A66-2E1A-E16E320F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4960" y="2235466"/>
              <a:ext cx="2939048" cy="1527656"/>
            </a:xfrm>
            <a:prstGeom prst="rect">
              <a:avLst/>
            </a:prstGeom>
          </p:spPr>
        </p:pic>
      </p:grpSp>
      <p:grpSp>
        <p:nvGrpSpPr>
          <p:cNvPr id="13" name="그룹 1011">
            <a:extLst>
              <a:ext uri="{FF2B5EF4-FFF2-40B4-BE49-F238E27FC236}">
                <a16:creationId xmlns:a16="http://schemas.microsoft.com/office/drawing/2014/main" id="{D4D173C1-B48F-7A9F-4A66-DA9A7697F18D}"/>
              </a:ext>
            </a:extLst>
          </p:cNvPr>
          <p:cNvGrpSpPr/>
          <p:nvPr/>
        </p:nvGrpSpPr>
        <p:grpSpPr>
          <a:xfrm>
            <a:off x="2073592" y="4007786"/>
            <a:ext cx="902931" cy="1095599"/>
            <a:chOff x="3739038" y="5800089"/>
            <a:chExt cx="1354396" cy="1643399"/>
          </a:xfrm>
        </p:grpSpPr>
        <p:pic>
          <p:nvPicPr>
            <p:cNvPr id="14" name="Object 32">
              <a:extLst>
                <a:ext uri="{FF2B5EF4-FFF2-40B4-BE49-F238E27FC236}">
                  <a16:creationId xmlns:a16="http://schemas.microsoft.com/office/drawing/2014/main" id="{C84005B6-9E41-A67F-867D-2411EF9B3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9038" y="5800089"/>
              <a:ext cx="1354396" cy="1643399"/>
            </a:xfrm>
            <a:prstGeom prst="rect">
              <a:avLst/>
            </a:prstGeom>
          </p:spPr>
        </p:pic>
      </p:grpSp>
      <p:grpSp>
        <p:nvGrpSpPr>
          <p:cNvPr id="15" name="그룹 1012">
            <a:extLst>
              <a:ext uri="{FF2B5EF4-FFF2-40B4-BE49-F238E27FC236}">
                <a16:creationId xmlns:a16="http://schemas.microsoft.com/office/drawing/2014/main" id="{18F243F5-93A8-C385-4DC9-4E60998EEFF9}"/>
              </a:ext>
            </a:extLst>
          </p:cNvPr>
          <p:cNvGrpSpPr/>
          <p:nvPr/>
        </p:nvGrpSpPr>
        <p:grpSpPr>
          <a:xfrm>
            <a:off x="3552083" y="4762198"/>
            <a:ext cx="1373664" cy="1373664"/>
            <a:chOff x="5956775" y="6931708"/>
            <a:chExt cx="2060496" cy="2060496"/>
          </a:xfrm>
        </p:grpSpPr>
        <p:pic>
          <p:nvPicPr>
            <p:cNvPr id="16" name="Object 35">
              <a:extLst>
                <a:ext uri="{FF2B5EF4-FFF2-40B4-BE49-F238E27FC236}">
                  <a16:creationId xmlns:a16="http://schemas.microsoft.com/office/drawing/2014/main" id="{BE7906B4-B3B1-6E00-E5C1-5CD25931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6775" y="6931708"/>
              <a:ext cx="2060496" cy="2060496"/>
            </a:xfrm>
            <a:prstGeom prst="rect">
              <a:avLst/>
            </a:prstGeom>
          </p:spPr>
        </p:pic>
      </p:grpSp>
      <p:grpSp>
        <p:nvGrpSpPr>
          <p:cNvPr id="17" name="그룹 1013">
            <a:extLst>
              <a:ext uri="{FF2B5EF4-FFF2-40B4-BE49-F238E27FC236}">
                <a16:creationId xmlns:a16="http://schemas.microsoft.com/office/drawing/2014/main" id="{83FD5A91-3433-9275-7AFE-43CBFD626EF9}"/>
              </a:ext>
            </a:extLst>
          </p:cNvPr>
          <p:cNvGrpSpPr/>
          <p:nvPr/>
        </p:nvGrpSpPr>
        <p:grpSpPr>
          <a:xfrm>
            <a:off x="3463804" y="5324102"/>
            <a:ext cx="438813" cy="362935"/>
            <a:chOff x="5824355" y="7774564"/>
            <a:chExt cx="658219" cy="544402"/>
          </a:xfrm>
        </p:grpSpPr>
        <p:pic>
          <p:nvPicPr>
            <p:cNvPr id="18" name="Object 38">
              <a:extLst>
                <a:ext uri="{FF2B5EF4-FFF2-40B4-BE49-F238E27FC236}">
                  <a16:creationId xmlns:a16="http://schemas.microsoft.com/office/drawing/2014/main" id="{0D5D7C5B-DD6B-5876-068E-ABD771E5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4355" y="7774564"/>
              <a:ext cx="658219" cy="544402"/>
            </a:xfrm>
            <a:prstGeom prst="rect">
              <a:avLst/>
            </a:prstGeom>
          </p:spPr>
        </p:pic>
      </p:grpSp>
      <p:grpSp>
        <p:nvGrpSpPr>
          <p:cNvPr id="19" name="그룹 1014">
            <a:extLst>
              <a:ext uri="{FF2B5EF4-FFF2-40B4-BE49-F238E27FC236}">
                <a16:creationId xmlns:a16="http://schemas.microsoft.com/office/drawing/2014/main" id="{2CE747B0-2903-AAEB-4323-7F13B71978F0}"/>
              </a:ext>
            </a:extLst>
          </p:cNvPr>
          <p:cNvGrpSpPr/>
          <p:nvPr/>
        </p:nvGrpSpPr>
        <p:grpSpPr>
          <a:xfrm>
            <a:off x="6473804" y="4097381"/>
            <a:ext cx="438813" cy="362935"/>
            <a:chOff x="10339356" y="5934483"/>
            <a:chExt cx="658219" cy="544402"/>
          </a:xfrm>
        </p:grpSpPr>
        <p:pic>
          <p:nvPicPr>
            <p:cNvPr id="20" name="Object 41">
              <a:extLst>
                <a:ext uri="{FF2B5EF4-FFF2-40B4-BE49-F238E27FC236}">
                  <a16:creationId xmlns:a16="http://schemas.microsoft.com/office/drawing/2014/main" id="{2E063705-BA31-008D-B2D3-774C559DB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9356" y="5934483"/>
              <a:ext cx="658219" cy="544402"/>
            </a:xfrm>
            <a:prstGeom prst="rect">
              <a:avLst/>
            </a:prstGeom>
          </p:spPr>
        </p:pic>
      </p:grpSp>
      <p:grpSp>
        <p:nvGrpSpPr>
          <p:cNvPr id="21" name="그룹 1015">
            <a:extLst>
              <a:ext uri="{FF2B5EF4-FFF2-40B4-BE49-F238E27FC236}">
                <a16:creationId xmlns:a16="http://schemas.microsoft.com/office/drawing/2014/main" id="{856BD498-20A3-8507-BB30-3B2F83F92B90}"/>
              </a:ext>
            </a:extLst>
          </p:cNvPr>
          <p:cNvGrpSpPr/>
          <p:nvPr/>
        </p:nvGrpSpPr>
        <p:grpSpPr>
          <a:xfrm>
            <a:off x="8896906" y="5716520"/>
            <a:ext cx="438813" cy="362935"/>
            <a:chOff x="13974008" y="8363192"/>
            <a:chExt cx="658219" cy="544402"/>
          </a:xfrm>
        </p:grpSpPr>
        <p:pic>
          <p:nvPicPr>
            <p:cNvPr id="22" name="Object 44">
              <a:extLst>
                <a:ext uri="{FF2B5EF4-FFF2-40B4-BE49-F238E27FC236}">
                  <a16:creationId xmlns:a16="http://schemas.microsoft.com/office/drawing/2014/main" id="{3BFF09DF-A65D-1760-19FD-54533232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4008" y="8363192"/>
              <a:ext cx="658219" cy="544402"/>
            </a:xfrm>
            <a:prstGeom prst="rect">
              <a:avLst/>
            </a:prstGeom>
          </p:spPr>
        </p:pic>
      </p:grpSp>
      <p:grpSp>
        <p:nvGrpSpPr>
          <p:cNvPr id="23" name="그룹 1016">
            <a:extLst>
              <a:ext uri="{FF2B5EF4-FFF2-40B4-BE49-F238E27FC236}">
                <a16:creationId xmlns:a16="http://schemas.microsoft.com/office/drawing/2014/main" id="{46C27E1B-176A-2008-AA3A-3BD7DB68C131}"/>
              </a:ext>
            </a:extLst>
          </p:cNvPr>
          <p:cNvGrpSpPr/>
          <p:nvPr/>
        </p:nvGrpSpPr>
        <p:grpSpPr>
          <a:xfrm>
            <a:off x="6886432" y="5544612"/>
            <a:ext cx="438813" cy="362935"/>
            <a:chOff x="10958298" y="8105329"/>
            <a:chExt cx="658219" cy="544402"/>
          </a:xfrm>
        </p:grpSpPr>
        <p:pic>
          <p:nvPicPr>
            <p:cNvPr id="24" name="Object 47">
              <a:extLst>
                <a:ext uri="{FF2B5EF4-FFF2-40B4-BE49-F238E27FC236}">
                  <a16:creationId xmlns:a16="http://schemas.microsoft.com/office/drawing/2014/main" id="{53BD4F06-2091-F853-C814-24BDCAE9C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8298" y="8105329"/>
              <a:ext cx="658219" cy="544402"/>
            </a:xfrm>
            <a:prstGeom prst="rect">
              <a:avLst/>
            </a:prstGeom>
          </p:spPr>
        </p:pic>
      </p:grpSp>
      <p:grpSp>
        <p:nvGrpSpPr>
          <p:cNvPr id="25" name="그룹 1017">
            <a:extLst>
              <a:ext uri="{FF2B5EF4-FFF2-40B4-BE49-F238E27FC236}">
                <a16:creationId xmlns:a16="http://schemas.microsoft.com/office/drawing/2014/main" id="{0C5580DF-B9E8-DE0F-D831-AA0CC82D601E}"/>
              </a:ext>
            </a:extLst>
          </p:cNvPr>
          <p:cNvGrpSpPr/>
          <p:nvPr/>
        </p:nvGrpSpPr>
        <p:grpSpPr>
          <a:xfrm>
            <a:off x="4710455" y="2978918"/>
            <a:ext cx="438813" cy="362935"/>
            <a:chOff x="7694332" y="4256789"/>
            <a:chExt cx="658219" cy="544402"/>
          </a:xfrm>
        </p:grpSpPr>
        <p:pic>
          <p:nvPicPr>
            <p:cNvPr id="26" name="Object 50">
              <a:extLst>
                <a:ext uri="{FF2B5EF4-FFF2-40B4-BE49-F238E27FC236}">
                  <a16:creationId xmlns:a16="http://schemas.microsoft.com/office/drawing/2014/main" id="{B0559485-E82B-F5D9-523C-30198814C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4332" y="4256789"/>
              <a:ext cx="658219" cy="544402"/>
            </a:xfrm>
            <a:prstGeom prst="rect">
              <a:avLst/>
            </a:prstGeom>
          </p:spPr>
        </p:pic>
      </p:grpSp>
      <p:grpSp>
        <p:nvGrpSpPr>
          <p:cNvPr id="27" name="그룹 1018">
            <a:extLst>
              <a:ext uri="{FF2B5EF4-FFF2-40B4-BE49-F238E27FC236}">
                <a16:creationId xmlns:a16="http://schemas.microsoft.com/office/drawing/2014/main" id="{C8913ACF-7C4C-CDD7-A960-DAB86154C1A3}"/>
              </a:ext>
            </a:extLst>
          </p:cNvPr>
          <p:cNvGrpSpPr/>
          <p:nvPr/>
        </p:nvGrpSpPr>
        <p:grpSpPr>
          <a:xfrm>
            <a:off x="8306878" y="1718472"/>
            <a:ext cx="438813" cy="362935"/>
            <a:chOff x="13088967" y="2366119"/>
            <a:chExt cx="658219" cy="544402"/>
          </a:xfrm>
        </p:grpSpPr>
        <p:pic>
          <p:nvPicPr>
            <p:cNvPr id="28" name="Object 53">
              <a:extLst>
                <a:ext uri="{FF2B5EF4-FFF2-40B4-BE49-F238E27FC236}">
                  <a16:creationId xmlns:a16="http://schemas.microsoft.com/office/drawing/2014/main" id="{AC07B136-8D50-F58E-0402-9669F941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88967" y="2366119"/>
              <a:ext cx="658219" cy="544402"/>
            </a:xfrm>
            <a:prstGeom prst="rect">
              <a:avLst/>
            </a:prstGeom>
          </p:spPr>
        </p:pic>
      </p:grpSp>
      <p:grpSp>
        <p:nvGrpSpPr>
          <p:cNvPr id="29" name="그룹 1019">
            <a:extLst>
              <a:ext uri="{FF2B5EF4-FFF2-40B4-BE49-F238E27FC236}">
                <a16:creationId xmlns:a16="http://schemas.microsoft.com/office/drawing/2014/main" id="{4D193D06-FB67-15E8-98FF-74F1103DB67F}"/>
              </a:ext>
            </a:extLst>
          </p:cNvPr>
          <p:cNvGrpSpPr/>
          <p:nvPr/>
        </p:nvGrpSpPr>
        <p:grpSpPr>
          <a:xfrm>
            <a:off x="3583876" y="2886053"/>
            <a:ext cx="321697" cy="390341"/>
            <a:chOff x="6004464" y="4117491"/>
            <a:chExt cx="482545" cy="585511"/>
          </a:xfrm>
        </p:grpSpPr>
        <p:pic>
          <p:nvPicPr>
            <p:cNvPr id="30" name="Object 56">
              <a:extLst>
                <a:ext uri="{FF2B5EF4-FFF2-40B4-BE49-F238E27FC236}">
                  <a16:creationId xmlns:a16="http://schemas.microsoft.com/office/drawing/2014/main" id="{20E089BC-721A-75B9-BE1D-4597B7490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4464" y="4117491"/>
              <a:ext cx="482545" cy="585511"/>
            </a:xfrm>
            <a:prstGeom prst="rect">
              <a:avLst/>
            </a:prstGeom>
          </p:spPr>
        </p:pic>
      </p:grpSp>
      <p:grpSp>
        <p:nvGrpSpPr>
          <p:cNvPr id="31" name="그룹 1020">
            <a:extLst>
              <a:ext uri="{FF2B5EF4-FFF2-40B4-BE49-F238E27FC236}">
                <a16:creationId xmlns:a16="http://schemas.microsoft.com/office/drawing/2014/main" id="{58A7D705-9AA3-8E87-0274-9DB0E8AB1848}"/>
              </a:ext>
            </a:extLst>
          </p:cNvPr>
          <p:cNvGrpSpPr/>
          <p:nvPr/>
        </p:nvGrpSpPr>
        <p:grpSpPr>
          <a:xfrm>
            <a:off x="7917223" y="1718472"/>
            <a:ext cx="321697" cy="390341"/>
            <a:chOff x="12504484" y="2366119"/>
            <a:chExt cx="482545" cy="585511"/>
          </a:xfrm>
        </p:grpSpPr>
        <p:pic>
          <p:nvPicPr>
            <p:cNvPr id="32" name="Object 59">
              <a:extLst>
                <a:ext uri="{FF2B5EF4-FFF2-40B4-BE49-F238E27FC236}">
                  <a16:creationId xmlns:a16="http://schemas.microsoft.com/office/drawing/2014/main" id="{57520EF9-DCB3-0EDF-4095-2F244D7CE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04484" y="2366119"/>
              <a:ext cx="482545" cy="585511"/>
            </a:xfrm>
            <a:prstGeom prst="rect">
              <a:avLst/>
            </a:prstGeom>
          </p:spPr>
        </p:pic>
      </p:grpSp>
      <p:grpSp>
        <p:nvGrpSpPr>
          <p:cNvPr id="33" name="그룹 1021">
            <a:extLst>
              <a:ext uri="{FF2B5EF4-FFF2-40B4-BE49-F238E27FC236}">
                <a16:creationId xmlns:a16="http://schemas.microsoft.com/office/drawing/2014/main" id="{08E5E9F5-43F8-2BC1-0FEF-1C8F8746A624}"/>
              </a:ext>
            </a:extLst>
          </p:cNvPr>
          <p:cNvGrpSpPr/>
          <p:nvPr/>
        </p:nvGrpSpPr>
        <p:grpSpPr>
          <a:xfrm>
            <a:off x="5384229" y="3411085"/>
            <a:ext cx="1171727" cy="110877"/>
            <a:chOff x="8704993" y="4905039"/>
            <a:chExt cx="1757590" cy="166316"/>
          </a:xfrm>
        </p:grpSpPr>
        <p:pic>
          <p:nvPicPr>
            <p:cNvPr id="34" name="Object 62">
              <a:extLst>
                <a:ext uri="{FF2B5EF4-FFF2-40B4-BE49-F238E27FC236}">
                  <a16:creationId xmlns:a16="http://schemas.microsoft.com/office/drawing/2014/main" id="{F7F116D8-8257-0589-8CFF-01D82D57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20000">
              <a:off x="8704993" y="4905039"/>
              <a:ext cx="1757590" cy="166316"/>
            </a:xfrm>
            <a:prstGeom prst="rect">
              <a:avLst/>
            </a:prstGeom>
          </p:spPr>
        </p:pic>
      </p:grpSp>
      <p:grpSp>
        <p:nvGrpSpPr>
          <p:cNvPr id="35" name="그룹 1022">
            <a:extLst>
              <a:ext uri="{FF2B5EF4-FFF2-40B4-BE49-F238E27FC236}">
                <a16:creationId xmlns:a16="http://schemas.microsoft.com/office/drawing/2014/main" id="{3F70785A-7D21-87DF-F0A0-7946A34CE745}"/>
              </a:ext>
            </a:extLst>
          </p:cNvPr>
          <p:cNvGrpSpPr/>
          <p:nvPr/>
        </p:nvGrpSpPr>
        <p:grpSpPr>
          <a:xfrm>
            <a:off x="8186550" y="4661153"/>
            <a:ext cx="647509" cy="137585"/>
            <a:chOff x="12908475" y="6780140"/>
            <a:chExt cx="971263" cy="206378"/>
          </a:xfrm>
        </p:grpSpPr>
        <p:pic>
          <p:nvPicPr>
            <p:cNvPr id="36" name="Object 65">
              <a:extLst>
                <a:ext uri="{FF2B5EF4-FFF2-40B4-BE49-F238E27FC236}">
                  <a16:creationId xmlns:a16="http://schemas.microsoft.com/office/drawing/2014/main" id="{8EDC49E8-9C08-FCA6-9A9D-B84D14CC9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520000">
              <a:off x="12908475" y="6780140"/>
              <a:ext cx="971263" cy="206378"/>
            </a:xfrm>
            <a:prstGeom prst="rect">
              <a:avLst/>
            </a:prstGeom>
          </p:spPr>
        </p:pic>
      </p:grpSp>
      <p:grpSp>
        <p:nvGrpSpPr>
          <p:cNvPr id="37" name="그룹 1023">
            <a:extLst>
              <a:ext uri="{FF2B5EF4-FFF2-40B4-BE49-F238E27FC236}">
                <a16:creationId xmlns:a16="http://schemas.microsoft.com/office/drawing/2014/main" id="{69590924-FB0A-8FD4-7667-66E8FF4F813C}"/>
              </a:ext>
            </a:extLst>
          </p:cNvPr>
          <p:cNvGrpSpPr/>
          <p:nvPr/>
        </p:nvGrpSpPr>
        <p:grpSpPr>
          <a:xfrm>
            <a:off x="7025187" y="4773008"/>
            <a:ext cx="647509" cy="133727"/>
            <a:chOff x="11166430" y="6947923"/>
            <a:chExt cx="971263" cy="200591"/>
          </a:xfrm>
        </p:grpSpPr>
        <p:pic>
          <p:nvPicPr>
            <p:cNvPr id="38" name="Object 68">
              <a:extLst>
                <a:ext uri="{FF2B5EF4-FFF2-40B4-BE49-F238E27FC236}">
                  <a16:creationId xmlns:a16="http://schemas.microsoft.com/office/drawing/2014/main" id="{A368B3AD-D44D-A3C5-B308-C8DFA974B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500000">
              <a:off x="11166430" y="6947923"/>
              <a:ext cx="971263" cy="200591"/>
            </a:xfrm>
            <a:prstGeom prst="rect">
              <a:avLst/>
            </a:prstGeom>
          </p:spPr>
        </p:pic>
      </p:grpSp>
      <p:grpSp>
        <p:nvGrpSpPr>
          <p:cNvPr id="39" name="그룹 1024">
            <a:extLst>
              <a:ext uri="{FF2B5EF4-FFF2-40B4-BE49-F238E27FC236}">
                <a16:creationId xmlns:a16="http://schemas.microsoft.com/office/drawing/2014/main" id="{D5E5B536-7D3E-B00B-34A6-72D5FB3BF6CF}"/>
              </a:ext>
            </a:extLst>
          </p:cNvPr>
          <p:cNvGrpSpPr/>
          <p:nvPr/>
        </p:nvGrpSpPr>
        <p:grpSpPr>
          <a:xfrm>
            <a:off x="5397203" y="4115645"/>
            <a:ext cx="339471" cy="1339605"/>
            <a:chOff x="8724454" y="5961878"/>
            <a:chExt cx="509207" cy="2009408"/>
          </a:xfrm>
        </p:grpSpPr>
        <p:pic>
          <p:nvPicPr>
            <p:cNvPr id="40" name="Object 71">
              <a:extLst>
                <a:ext uri="{FF2B5EF4-FFF2-40B4-BE49-F238E27FC236}">
                  <a16:creationId xmlns:a16="http://schemas.microsoft.com/office/drawing/2014/main" id="{21E9517F-3F20-18DA-0DF2-A1EAD84D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180000">
              <a:off x="8724454" y="5961878"/>
              <a:ext cx="509207" cy="2009408"/>
            </a:xfrm>
            <a:prstGeom prst="rect">
              <a:avLst/>
            </a:prstGeom>
          </p:spPr>
        </p:pic>
      </p:grpSp>
      <p:grpSp>
        <p:nvGrpSpPr>
          <p:cNvPr id="41" name="그룹 1025">
            <a:extLst>
              <a:ext uri="{FF2B5EF4-FFF2-40B4-BE49-F238E27FC236}">
                <a16:creationId xmlns:a16="http://schemas.microsoft.com/office/drawing/2014/main" id="{06EA9CE0-1817-117E-534C-B6EDA72C5EE7}"/>
              </a:ext>
            </a:extLst>
          </p:cNvPr>
          <p:cNvGrpSpPr/>
          <p:nvPr/>
        </p:nvGrpSpPr>
        <p:grpSpPr>
          <a:xfrm>
            <a:off x="1099934" y="5308927"/>
            <a:ext cx="1321092" cy="1197239"/>
            <a:chOff x="2278551" y="7751801"/>
            <a:chExt cx="1981638" cy="1795859"/>
          </a:xfrm>
        </p:grpSpPr>
        <p:pic>
          <p:nvPicPr>
            <p:cNvPr id="42" name="Object 74">
              <a:extLst>
                <a:ext uri="{FF2B5EF4-FFF2-40B4-BE49-F238E27FC236}">
                  <a16:creationId xmlns:a16="http://schemas.microsoft.com/office/drawing/2014/main" id="{AD2395F1-D81D-ACF2-DEF9-F1D8A0B51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8551" y="7751801"/>
              <a:ext cx="1981638" cy="1795859"/>
            </a:xfrm>
            <a:prstGeom prst="rect">
              <a:avLst/>
            </a:prstGeom>
          </p:spPr>
        </p:pic>
      </p:grpSp>
      <p:grpSp>
        <p:nvGrpSpPr>
          <p:cNvPr id="43" name="그룹 1026">
            <a:extLst>
              <a:ext uri="{FF2B5EF4-FFF2-40B4-BE49-F238E27FC236}">
                <a16:creationId xmlns:a16="http://schemas.microsoft.com/office/drawing/2014/main" id="{ACAF0D72-5B0C-7A5A-4BC6-25FD6A5E887D}"/>
              </a:ext>
            </a:extLst>
          </p:cNvPr>
          <p:cNvGrpSpPr/>
          <p:nvPr/>
        </p:nvGrpSpPr>
        <p:grpSpPr>
          <a:xfrm>
            <a:off x="2671343" y="5407586"/>
            <a:ext cx="461281" cy="856847"/>
            <a:chOff x="4635664" y="7899790"/>
            <a:chExt cx="691922" cy="1285270"/>
          </a:xfrm>
        </p:grpSpPr>
        <p:pic>
          <p:nvPicPr>
            <p:cNvPr id="44" name="Object 77">
              <a:extLst>
                <a:ext uri="{FF2B5EF4-FFF2-40B4-BE49-F238E27FC236}">
                  <a16:creationId xmlns:a16="http://schemas.microsoft.com/office/drawing/2014/main" id="{FCDD8D9E-9BE4-9438-1A21-5488092B2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180000">
              <a:off x="4635664" y="7899790"/>
              <a:ext cx="691922" cy="1285270"/>
            </a:xfrm>
            <a:prstGeom prst="rect">
              <a:avLst/>
            </a:prstGeom>
          </p:spPr>
        </p:pic>
      </p:grpSp>
      <p:grpSp>
        <p:nvGrpSpPr>
          <p:cNvPr id="45" name="그룹 1027">
            <a:extLst>
              <a:ext uri="{FF2B5EF4-FFF2-40B4-BE49-F238E27FC236}">
                <a16:creationId xmlns:a16="http://schemas.microsoft.com/office/drawing/2014/main" id="{49D0D6FD-A40A-A2F9-AF7F-2C2201851C69}"/>
              </a:ext>
            </a:extLst>
          </p:cNvPr>
          <p:cNvGrpSpPr/>
          <p:nvPr/>
        </p:nvGrpSpPr>
        <p:grpSpPr>
          <a:xfrm>
            <a:off x="8528997" y="3931487"/>
            <a:ext cx="331788" cy="331788"/>
            <a:chOff x="13422146" y="5685642"/>
            <a:chExt cx="497682" cy="497682"/>
          </a:xfrm>
        </p:grpSpPr>
        <p:pic>
          <p:nvPicPr>
            <p:cNvPr id="46" name="Object 80">
              <a:extLst>
                <a:ext uri="{FF2B5EF4-FFF2-40B4-BE49-F238E27FC236}">
                  <a16:creationId xmlns:a16="http://schemas.microsoft.com/office/drawing/2014/main" id="{5D3336B8-66F2-332E-F78E-0A99DFE7D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22146" y="5685642"/>
              <a:ext cx="497682" cy="497682"/>
            </a:xfrm>
            <a:prstGeom prst="rect">
              <a:avLst/>
            </a:prstGeom>
          </p:spPr>
        </p:pic>
      </p:grpSp>
      <p:grpSp>
        <p:nvGrpSpPr>
          <p:cNvPr id="47" name="그룹 1028">
            <a:extLst>
              <a:ext uri="{FF2B5EF4-FFF2-40B4-BE49-F238E27FC236}">
                <a16:creationId xmlns:a16="http://schemas.microsoft.com/office/drawing/2014/main" id="{06597AB7-733A-DD4F-D535-A7EC5DF92116}"/>
              </a:ext>
            </a:extLst>
          </p:cNvPr>
          <p:cNvGrpSpPr/>
          <p:nvPr/>
        </p:nvGrpSpPr>
        <p:grpSpPr>
          <a:xfrm>
            <a:off x="2768486" y="3621833"/>
            <a:ext cx="1029817" cy="174873"/>
            <a:chOff x="4781379" y="5221160"/>
            <a:chExt cx="1544725" cy="262310"/>
          </a:xfrm>
        </p:grpSpPr>
        <p:pic>
          <p:nvPicPr>
            <p:cNvPr id="48" name="Object 83">
              <a:extLst>
                <a:ext uri="{FF2B5EF4-FFF2-40B4-BE49-F238E27FC236}">
                  <a16:creationId xmlns:a16="http://schemas.microsoft.com/office/drawing/2014/main" id="{7C1E0A6D-2A1D-3BDC-978E-190C3072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640000">
              <a:off x="4781379" y="5221160"/>
              <a:ext cx="1544725" cy="262310"/>
            </a:xfrm>
            <a:prstGeom prst="rect">
              <a:avLst/>
            </a:prstGeom>
          </p:spPr>
        </p:pic>
      </p:grpSp>
      <p:grpSp>
        <p:nvGrpSpPr>
          <p:cNvPr id="49" name="그룹 1029">
            <a:extLst>
              <a:ext uri="{FF2B5EF4-FFF2-40B4-BE49-F238E27FC236}">
                <a16:creationId xmlns:a16="http://schemas.microsoft.com/office/drawing/2014/main" id="{BAD750FA-BC5F-E48F-385C-EE7C79AFE42E}"/>
              </a:ext>
            </a:extLst>
          </p:cNvPr>
          <p:cNvGrpSpPr/>
          <p:nvPr/>
        </p:nvGrpSpPr>
        <p:grpSpPr>
          <a:xfrm>
            <a:off x="1510842" y="3685915"/>
            <a:ext cx="559820" cy="174873"/>
            <a:chOff x="2894913" y="5317283"/>
            <a:chExt cx="839730" cy="262310"/>
          </a:xfrm>
        </p:grpSpPr>
        <p:pic>
          <p:nvPicPr>
            <p:cNvPr id="50" name="Object 86">
              <a:extLst>
                <a:ext uri="{FF2B5EF4-FFF2-40B4-BE49-F238E27FC236}">
                  <a16:creationId xmlns:a16="http://schemas.microsoft.com/office/drawing/2014/main" id="{C66757F9-66F7-9579-ADFB-ACA09A8A9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3980000">
              <a:off x="2894913" y="5317283"/>
              <a:ext cx="839730" cy="262310"/>
            </a:xfrm>
            <a:prstGeom prst="rect">
              <a:avLst/>
            </a:prstGeom>
          </p:spPr>
        </p:pic>
      </p:grpSp>
      <p:grpSp>
        <p:nvGrpSpPr>
          <p:cNvPr id="51" name="그룹 1030">
            <a:extLst>
              <a:ext uri="{FF2B5EF4-FFF2-40B4-BE49-F238E27FC236}">
                <a16:creationId xmlns:a16="http://schemas.microsoft.com/office/drawing/2014/main" id="{CFB5D530-C644-634A-D242-24A0D323562E}"/>
              </a:ext>
            </a:extLst>
          </p:cNvPr>
          <p:cNvGrpSpPr/>
          <p:nvPr/>
        </p:nvGrpSpPr>
        <p:grpSpPr>
          <a:xfrm>
            <a:off x="567061" y="1914454"/>
            <a:ext cx="2041688" cy="1769369"/>
            <a:chOff x="1479241" y="2660092"/>
            <a:chExt cx="3062533" cy="2654053"/>
          </a:xfrm>
        </p:grpSpPr>
        <p:grpSp>
          <p:nvGrpSpPr>
            <p:cNvPr id="52" name="그룹 1031">
              <a:extLst>
                <a:ext uri="{FF2B5EF4-FFF2-40B4-BE49-F238E27FC236}">
                  <a16:creationId xmlns:a16="http://schemas.microsoft.com/office/drawing/2014/main" id="{E67547F6-A7BD-7922-31E1-224F5E4F1C3F}"/>
                </a:ext>
              </a:extLst>
            </p:cNvPr>
            <p:cNvGrpSpPr/>
            <p:nvPr/>
          </p:nvGrpSpPr>
          <p:grpSpPr>
            <a:xfrm>
              <a:off x="1653249" y="2683406"/>
              <a:ext cx="705989" cy="705989"/>
              <a:chOff x="1653249" y="2683406"/>
              <a:chExt cx="705989" cy="705989"/>
            </a:xfrm>
          </p:grpSpPr>
          <p:pic>
            <p:nvPicPr>
              <p:cNvPr id="58" name="Object 90">
                <a:extLst>
                  <a:ext uri="{FF2B5EF4-FFF2-40B4-BE49-F238E27FC236}">
                    <a16:creationId xmlns:a16="http://schemas.microsoft.com/office/drawing/2014/main" id="{BF295EEB-8C33-B87D-0CA9-807FA7838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53249" y="2683406"/>
                <a:ext cx="705989" cy="705989"/>
              </a:xfrm>
              <a:prstGeom prst="rect">
                <a:avLst/>
              </a:prstGeom>
            </p:spPr>
          </p:pic>
        </p:grpSp>
        <p:grpSp>
          <p:nvGrpSpPr>
            <p:cNvPr id="54" name="그룹 1033">
              <a:extLst>
                <a:ext uri="{FF2B5EF4-FFF2-40B4-BE49-F238E27FC236}">
                  <a16:creationId xmlns:a16="http://schemas.microsoft.com/office/drawing/2014/main" id="{6E7C28B1-A681-913F-B3C6-136AF3DEE3F1}"/>
                </a:ext>
              </a:extLst>
            </p:cNvPr>
            <p:cNvGrpSpPr/>
            <p:nvPr/>
          </p:nvGrpSpPr>
          <p:grpSpPr>
            <a:xfrm>
              <a:off x="1681355" y="2660092"/>
              <a:ext cx="2399613" cy="1920199"/>
              <a:chOff x="1681355" y="2660092"/>
              <a:chExt cx="2399613" cy="1920199"/>
            </a:xfrm>
          </p:grpSpPr>
          <p:pic>
            <p:nvPicPr>
              <p:cNvPr id="56" name="Object 96">
                <a:extLst>
                  <a:ext uri="{FF2B5EF4-FFF2-40B4-BE49-F238E27FC236}">
                    <a16:creationId xmlns:a16="http://schemas.microsoft.com/office/drawing/2014/main" id="{242AB78F-49C5-115B-8666-919B55C7F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81355" y="2660092"/>
                <a:ext cx="2399613" cy="1920199"/>
              </a:xfrm>
              <a:prstGeom prst="rect">
                <a:avLst/>
              </a:prstGeom>
            </p:spPr>
          </p:pic>
        </p:grpSp>
        <p:pic>
          <p:nvPicPr>
            <p:cNvPr id="55" name="Object 98">
              <a:extLst>
                <a:ext uri="{FF2B5EF4-FFF2-40B4-BE49-F238E27FC236}">
                  <a16:creationId xmlns:a16="http://schemas.microsoft.com/office/drawing/2014/main" id="{7A2E9CA0-2614-BBE0-913B-5928910A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9241" y="4145526"/>
              <a:ext cx="3062533" cy="1168619"/>
            </a:xfrm>
            <a:prstGeom prst="rect">
              <a:avLst/>
            </a:prstGeom>
          </p:spPr>
        </p:pic>
      </p:grpSp>
      <p:grpSp>
        <p:nvGrpSpPr>
          <p:cNvPr id="59" name="그룹 1034">
            <a:extLst>
              <a:ext uri="{FF2B5EF4-FFF2-40B4-BE49-F238E27FC236}">
                <a16:creationId xmlns:a16="http://schemas.microsoft.com/office/drawing/2014/main" id="{5339946E-7C90-50F1-BCC2-56659C2A7160}"/>
              </a:ext>
            </a:extLst>
          </p:cNvPr>
          <p:cNvGrpSpPr/>
          <p:nvPr/>
        </p:nvGrpSpPr>
        <p:grpSpPr>
          <a:xfrm>
            <a:off x="10401182" y="821126"/>
            <a:ext cx="1089014" cy="1960267"/>
            <a:chOff x="15297012" y="2786589"/>
            <a:chExt cx="1633521" cy="2940401"/>
          </a:xfrm>
        </p:grpSpPr>
        <p:pic>
          <p:nvPicPr>
            <p:cNvPr id="60" name="Object 101">
              <a:extLst>
                <a:ext uri="{FF2B5EF4-FFF2-40B4-BE49-F238E27FC236}">
                  <a16:creationId xmlns:a16="http://schemas.microsoft.com/office/drawing/2014/main" id="{0AAC7483-2FC2-3127-37F0-FD535FDE1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297012" y="2786589"/>
              <a:ext cx="1633521" cy="2940401"/>
            </a:xfrm>
            <a:prstGeom prst="rect">
              <a:avLst/>
            </a:prstGeom>
          </p:spPr>
        </p:pic>
      </p:grpSp>
      <p:grpSp>
        <p:nvGrpSpPr>
          <p:cNvPr id="61" name="그룹 1035">
            <a:extLst>
              <a:ext uri="{FF2B5EF4-FFF2-40B4-BE49-F238E27FC236}">
                <a16:creationId xmlns:a16="http://schemas.microsoft.com/office/drawing/2014/main" id="{45CF0E0C-F097-B275-C0A4-AEA025A205B3}"/>
              </a:ext>
            </a:extLst>
          </p:cNvPr>
          <p:cNvGrpSpPr/>
          <p:nvPr/>
        </p:nvGrpSpPr>
        <p:grpSpPr>
          <a:xfrm>
            <a:off x="4452256" y="1696025"/>
            <a:ext cx="397033" cy="397033"/>
            <a:chOff x="7307033" y="2332449"/>
            <a:chExt cx="595549" cy="595549"/>
          </a:xfrm>
        </p:grpSpPr>
        <p:pic>
          <p:nvPicPr>
            <p:cNvPr id="62" name="Object 104">
              <a:extLst>
                <a:ext uri="{FF2B5EF4-FFF2-40B4-BE49-F238E27FC236}">
                  <a16:creationId xmlns:a16="http://schemas.microsoft.com/office/drawing/2014/main" id="{07351B8C-56F0-D52D-6F10-2F1AF0B51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07033" y="2332449"/>
              <a:ext cx="595549" cy="595549"/>
            </a:xfrm>
            <a:prstGeom prst="rect">
              <a:avLst/>
            </a:prstGeom>
          </p:spPr>
        </p:pic>
      </p:grpSp>
      <p:grpSp>
        <p:nvGrpSpPr>
          <p:cNvPr id="63" name="그룹 1036">
            <a:extLst>
              <a:ext uri="{FF2B5EF4-FFF2-40B4-BE49-F238E27FC236}">
                <a16:creationId xmlns:a16="http://schemas.microsoft.com/office/drawing/2014/main" id="{C48B0B94-9D80-9F85-2AA8-012D49206C9A}"/>
              </a:ext>
            </a:extLst>
          </p:cNvPr>
          <p:cNvGrpSpPr/>
          <p:nvPr/>
        </p:nvGrpSpPr>
        <p:grpSpPr>
          <a:xfrm>
            <a:off x="4063130" y="1701105"/>
            <a:ext cx="389126" cy="389126"/>
            <a:chOff x="6723344" y="2340068"/>
            <a:chExt cx="583689" cy="583689"/>
          </a:xfrm>
        </p:grpSpPr>
        <p:pic>
          <p:nvPicPr>
            <p:cNvPr id="64" name="Object 107">
              <a:extLst>
                <a:ext uri="{FF2B5EF4-FFF2-40B4-BE49-F238E27FC236}">
                  <a16:creationId xmlns:a16="http://schemas.microsoft.com/office/drawing/2014/main" id="{3AB7EF73-429B-23F9-1F32-B34199D6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23344" y="2340068"/>
              <a:ext cx="583689" cy="583689"/>
            </a:xfrm>
            <a:prstGeom prst="rect">
              <a:avLst/>
            </a:prstGeom>
          </p:spPr>
        </p:pic>
      </p:grpSp>
      <p:grpSp>
        <p:nvGrpSpPr>
          <p:cNvPr id="65" name="그룹 1037">
            <a:extLst>
              <a:ext uri="{FF2B5EF4-FFF2-40B4-BE49-F238E27FC236}">
                <a16:creationId xmlns:a16="http://schemas.microsoft.com/office/drawing/2014/main" id="{03873899-7BE4-BB8B-03C1-C445A9AFB041}"/>
              </a:ext>
            </a:extLst>
          </p:cNvPr>
          <p:cNvGrpSpPr/>
          <p:nvPr/>
        </p:nvGrpSpPr>
        <p:grpSpPr>
          <a:xfrm>
            <a:off x="3659222" y="1696025"/>
            <a:ext cx="380660" cy="380660"/>
            <a:chOff x="6117483" y="2332449"/>
            <a:chExt cx="570990" cy="570990"/>
          </a:xfrm>
        </p:grpSpPr>
        <p:pic>
          <p:nvPicPr>
            <p:cNvPr id="66" name="Object 110">
              <a:extLst>
                <a:ext uri="{FF2B5EF4-FFF2-40B4-BE49-F238E27FC236}">
                  <a16:creationId xmlns:a16="http://schemas.microsoft.com/office/drawing/2014/main" id="{8C85696F-09EE-7052-9F1C-82A59CDD6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17483" y="2332449"/>
              <a:ext cx="570990" cy="570990"/>
            </a:xfrm>
            <a:prstGeom prst="rect">
              <a:avLst/>
            </a:prstGeom>
          </p:spPr>
        </p:pic>
      </p:grpSp>
      <p:grpSp>
        <p:nvGrpSpPr>
          <p:cNvPr id="67" name="그룹 1038">
            <a:extLst>
              <a:ext uri="{FF2B5EF4-FFF2-40B4-BE49-F238E27FC236}">
                <a16:creationId xmlns:a16="http://schemas.microsoft.com/office/drawing/2014/main" id="{1947C1C3-11DF-FCE2-B2E2-AFA2672C8399}"/>
              </a:ext>
            </a:extLst>
          </p:cNvPr>
          <p:cNvGrpSpPr/>
          <p:nvPr/>
        </p:nvGrpSpPr>
        <p:grpSpPr>
          <a:xfrm>
            <a:off x="4574277" y="3594709"/>
            <a:ext cx="476867" cy="1067818"/>
            <a:chOff x="7490065" y="5180474"/>
            <a:chExt cx="715300" cy="1601727"/>
          </a:xfrm>
        </p:grpSpPr>
        <p:pic>
          <p:nvPicPr>
            <p:cNvPr id="68" name="Object 113">
              <a:extLst>
                <a:ext uri="{FF2B5EF4-FFF2-40B4-BE49-F238E27FC236}">
                  <a16:creationId xmlns:a16="http://schemas.microsoft.com/office/drawing/2014/main" id="{75CD5695-89C0-8F0D-51A9-408CBF91F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300000">
              <a:off x="7490065" y="5180474"/>
              <a:ext cx="715300" cy="1601727"/>
            </a:xfrm>
            <a:prstGeom prst="rect">
              <a:avLst/>
            </a:prstGeom>
          </p:spPr>
        </p:pic>
      </p:grpSp>
      <p:grpSp>
        <p:nvGrpSpPr>
          <p:cNvPr id="69" name="그룹 1039">
            <a:extLst>
              <a:ext uri="{FF2B5EF4-FFF2-40B4-BE49-F238E27FC236}">
                <a16:creationId xmlns:a16="http://schemas.microsoft.com/office/drawing/2014/main" id="{F7DAAC96-9EB9-5458-0A3A-3DDF7E3CD218}"/>
              </a:ext>
            </a:extLst>
          </p:cNvPr>
          <p:cNvGrpSpPr/>
          <p:nvPr/>
        </p:nvGrpSpPr>
        <p:grpSpPr>
          <a:xfrm>
            <a:off x="5220943" y="2275488"/>
            <a:ext cx="1517375" cy="133947"/>
            <a:chOff x="8460064" y="3201642"/>
            <a:chExt cx="2276063" cy="200921"/>
          </a:xfrm>
        </p:grpSpPr>
        <p:pic>
          <p:nvPicPr>
            <p:cNvPr id="70" name="Object 116">
              <a:extLst>
                <a:ext uri="{FF2B5EF4-FFF2-40B4-BE49-F238E27FC236}">
                  <a16:creationId xmlns:a16="http://schemas.microsoft.com/office/drawing/2014/main" id="{9434B562-217F-781D-4237-B723FFD78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900000">
              <a:off x="8460064" y="3201642"/>
              <a:ext cx="2276063" cy="200921"/>
            </a:xfrm>
            <a:prstGeom prst="rect">
              <a:avLst/>
            </a:prstGeom>
          </p:spPr>
        </p:pic>
      </p:grpSp>
      <p:grpSp>
        <p:nvGrpSpPr>
          <p:cNvPr id="71" name="그룹 1040">
            <a:extLst>
              <a:ext uri="{FF2B5EF4-FFF2-40B4-BE49-F238E27FC236}">
                <a16:creationId xmlns:a16="http://schemas.microsoft.com/office/drawing/2014/main" id="{73359735-9982-3746-2439-0C85F17D8B58}"/>
              </a:ext>
            </a:extLst>
          </p:cNvPr>
          <p:cNvGrpSpPr/>
          <p:nvPr/>
        </p:nvGrpSpPr>
        <p:grpSpPr>
          <a:xfrm>
            <a:off x="5506403" y="5102276"/>
            <a:ext cx="339471" cy="1339605"/>
            <a:chOff x="8888253" y="7441825"/>
            <a:chExt cx="509207" cy="2009408"/>
          </a:xfrm>
        </p:grpSpPr>
        <p:pic>
          <p:nvPicPr>
            <p:cNvPr id="72" name="Object 119">
              <a:extLst>
                <a:ext uri="{FF2B5EF4-FFF2-40B4-BE49-F238E27FC236}">
                  <a16:creationId xmlns:a16="http://schemas.microsoft.com/office/drawing/2014/main" id="{6CFD1A36-9DFB-5462-EC30-9D058556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100000">
              <a:off x="8888253" y="7441825"/>
              <a:ext cx="509207" cy="2009408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C4BE0DE-7F30-33DA-EDA3-570D0616E861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65BC946-33E3-E3B1-A511-B76E54C703D9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B7201A2-658E-AD62-9027-DE8FD7225D4D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B37FD3-9C1F-A18C-B9CB-50D3A2FAD054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842A07D-8072-7E06-1856-83EE85F9D77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071" y="3283989"/>
            <a:ext cx="1358043" cy="1358043"/>
          </a:xfrm>
          <a:prstGeom prst="rect">
            <a:avLst/>
          </a:prstGeom>
        </p:spPr>
      </p:pic>
      <p:grpSp>
        <p:nvGrpSpPr>
          <p:cNvPr id="84" name="그룹 1022">
            <a:extLst>
              <a:ext uri="{FF2B5EF4-FFF2-40B4-BE49-F238E27FC236}">
                <a16:creationId xmlns:a16="http://schemas.microsoft.com/office/drawing/2014/main" id="{2AFEDE10-6234-453F-E9C6-FF277A068A95}"/>
              </a:ext>
            </a:extLst>
          </p:cNvPr>
          <p:cNvGrpSpPr/>
          <p:nvPr/>
        </p:nvGrpSpPr>
        <p:grpSpPr>
          <a:xfrm rot="18811125">
            <a:off x="9076349" y="3895861"/>
            <a:ext cx="647509" cy="137585"/>
            <a:chOff x="12908475" y="6780140"/>
            <a:chExt cx="971263" cy="206378"/>
          </a:xfrm>
        </p:grpSpPr>
        <p:pic>
          <p:nvPicPr>
            <p:cNvPr id="85" name="Object 65">
              <a:extLst>
                <a:ext uri="{FF2B5EF4-FFF2-40B4-BE49-F238E27FC236}">
                  <a16:creationId xmlns:a16="http://schemas.microsoft.com/office/drawing/2014/main" id="{0F57FC6D-E8D1-9E66-B43A-CA14F98E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520000">
              <a:off x="12908475" y="6780140"/>
              <a:ext cx="971263" cy="206378"/>
            </a:xfrm>
            <a:prstGeom prst="rect">
              <a:avLst/>
            </a:prstGeom>
          </p:spPr>
        </p:pic>
      </p:grpSp>
      <p:grpSp>
        <p:nvGrpSpPr>
          <p:cNvPr id="86" name="그룹 1015">
            <a:extLst>
              <a:ext uri="{FF2B5EF4-FFF2-40B4-BE49-F238E27FC236}">
                <a16:creationId xmlns:a16="http://schemas.microsoft.com/office/drawing/2014/main" id="{A8253B28-C87B-14BD-E782-F1FB1CF4B9FF}"/>
              </a:ext>
            </a:extLst>
          </p:cNvPr>
          <p:cNvGrpSpPr/>
          <p:nvPr/>
        </p:nvGrpSpPr>
        <p:grpSpPr>
          <a:xfrm>
            <a:off x="9735421" y="3168758"/>
            <a:ext cx="438813" cy="362935"/>
            <a:chOff x="13974008" y="8363192"/>
            <a:chExt cx="658219" cy="544402"/>
          </a:xfrm>
        </p:grpSpPr>
        <p:pic>
          <p:nvPicPr>
            <p:cNvPr id="87" name="Object 44">
              <a:extLst>
                <a:ext uri="{FF2B5EF4-FFF2-40B4-BE49-F238E27FC236}">
                  <a16:creationId xmlns:a16="http://schemas.microsoft.com/office/drawing/2014/main" id="{D332E620-824D-58C0-8C15-2B657F1A2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4008" y="8363192"/>
              <a:ext cx="658219" cy="544402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438814B-EBC4-E09E-3321-1B9E1E3AF7D0}"/>
              </a:ext>
            </a:extLst>
          </p:cNvPr>
          <p:cNvGrpSpPr/>
          <p:nvPr/>
        </p:nvGrpSpPr>
        <p:grpSpPr>
          <a:xfrm>
            <a:off x="319294" y="468511"/>
            <a:ext cx="2934309" cy="662405"/>
            <a:chOff x="467707" y="575844"/>
            <a:chExt cx="2018318" cy="6624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F8E9C84C-8464-3623-627A-12BF233D383B}"/>
                </a:ext>
              </a:extLst>
            </p:cNvPr>
            <p:cNvSpPr/>
            <p:nvPr/>
          </p:nvSpPr>
          <p:spPr>
            <a:xfrm>
              <a:off x="467707" y="575844"/>
              <a:ext cx="2018318" cy="6624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EC6074F-E5E7-B253-8D1E-BABA70285F1E}"/>
                </a:ext>
              </a:extLst>
            </p:cNvPr>
            <p:cNvSpPr/>
            <p:nvPr/>
          </p:nvSpPr>
          <p:spPr>
            <a:xfrm>
              <a:off x="578766" y="637128"/>
              <a:ext cx="179619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0" spc="-150" dirty="0">
                  <a:solidFill>
                    <a:srgbClr val="3C1E1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아키텍처</a:t>
              </a: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4B250F-B042-3096-09B5-03FC29A3DDD8}"/>
              </a:ext>
            </a:extLst>
          </p:cNvPr>
          <p:cNvSpPr/>
          <p:nvPr/>
        </p:nvSpPr>
        <p:spPr>
          <a:xfrm>
            <a:off x="5345196" y="603067"/>
            <a:ext cx="3765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오픈비두를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이용한 실시간 화상 서비스 구현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S3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스토리지 관리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3" name="Object 18">
            <a:extLst>
              <a:ext uri="{FF2B5EF4-FFF2-40B4-BE49-F238E27FC236}">
                <a16:creationId xmlns:a16="http://schemas.microsoft.com/office/drawing/2014/main" id="{DEDAEFE1-6F1B-E215-6E47-D1F9C3ADE9CC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932318" y="794527"/>
            <a:ext cx="284258" cy="284258"/>
          </a:xfrm>
          <a:prstGeom prst="rect">
            <a:avLst/>
          </a:prstGeom>
        </p:spPr>
      </p:pic>
      <p:grpSp>
        <p:nvGrpSpPr>
          <p:cNvPr id="104" name="그룹 1010">
            <a:extLst>
              <a:ext uri="{FF2B5EF4-FFF2-40B4-BE49-F238E27FC236}">
                <a16:creationId xmlns:a16="http://schemas.microsoft.com/office/drawing/2014/main" id="{2F3307F5-AC06-426A-2F6B-714F660D284A}"/>
              </a:ext>
            </a:extLst>
          </p:cNvPr>
          <p:cNvGrpSpPr/>
          <p:nvPr/>
        </p:nvGrpSpPr>
        <p:grpSpPr>
          <a:xfrm>
            <a:off x="4913997" y="333202"/>
            <a:ext cx="465363" cy="663620"/>
            <a:chOff x="11315663" y="5864567"/>
            <a:chExt cx="576148" cy="821602"/>
          </a:xfrm>
        </p:grpSpPr>
        <p:pic>
          <p:nvPicPr>
            <p:cNvPr id="105" name="Object 30">
              <a:extLst>
                <a:ext uri="{FF2B5EF4-FFF2-40B4-BE49-F238E27FC236}">
                  <a16:creationId xmlns:a16="http://schemas.microsoft.com/office/drawing/2014/main" id="{F150D47F-4E32-6FFA-B6AF-9AB2F8C2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15663" y="5864567"/>
              <a:ext cx="576148" cy="821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132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F1C418-A47C-468A-8379-60BBD5FFE48F}"/>
              </a:ext>
            </a:extLst>
          </p:cNvPr>
          <p:cNvSpPr/>
          <p:nvPr/>
        </p:nvSpPr>
        <p:spPr>
          <a:xfrm>
            <a:off x="1031398" y="1471292"/>
            <a:ext cx="7516984" cy="4049649"/>
          </a:xfrm>
          <a:prstGeom prst="roundRect">
            <a:avLst>
              <a:gd name="adj" fmla="val 342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234A91-CDC1-3666-A323-9393E99ADA8F}"/>
              </a:ext>
            </a:extLst>
          </p:cNvPr>
          <p:cNvSpPr/>
          <p:nvPr/>
        </p:nvSpPr>
        <p:spPr>
          <a:xfrm>
            <a:off x="2019745" y="2155533"/>
            <a:ext cx="55402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 기능 소개</a:t>
            </a:r>
            <a:endParaRPr kumimoji="0" lang="ko-KR" altLang="en-US" sz="8000" b="0" i="0" u="none" strike="noStrike" kern="1200" cap="none" spc="-150" normalizeH="0" baseline="0" noProof="0" dirty="0">
              <a:ln>
                <a:noFill/>
              </a:ln>
              <a:solidFill>
                <a:srgbClr val="3C1E1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7D42FA-F6B5-76DB-AA7A-2BC49EA4E7D0}"/>
              </a:ext>
            </a:extLst>
          </p:cNvPr>
          <p:cNvSpPr/>
          <p:nvPr/>
        </p:nvSpPr>
        <p:spPr>
          <a:xfrm>
            <a:off x="0" y="2859"/>
            <a:ext cx="12192000" cy="603746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8E2D9-49BC-06DA-B270-44D1E51CE20F}"/>
              </a:ext>
            </a:extLst>
          </p:cNvPr>
          <p:cNvSpPr/>
          <p:nvPr/>
        </p:nvSpPr>
        <p:spPr>
          <a:xfrm>
            <a:off x="-1" y="6254254"/>
            <a:ext cx="12192000" cy="603746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4F9829-3D76-B41E-D73A-CD781E7D0CC4}"/>
              </a:ext>
            </a:extLst>
          </p:cNvPr>
          <p:cNvSpPr/>
          <p:nvPr/>
        </p:nvSpPr>
        <p:spPr>
          <a:xfrm>
            <a:off x="-6929" y="0"/>
            <a:ext cx="414602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0443CF-442A-9E5E-7855-F1D4CBC0E583}"/>
              </a:ext>
            </a:extLst>
          </p:cNvPr>
          <p:cNvSpPr/>
          <p:nvPr/>
        </p:nvSpPr>
        <p:spPr>
          <a:xfrm>
            <a:off x="11777397" y="0"/>
            <a:ext cx="414602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6E0E68-E28B-0330-7709-BAD69DA2FD0C}"/>
              </a:ext>
            </a:extLst>
          </p:cNvPr>
          <p:cNvGrpSpPr/>
          <p:nvPr/>
        </p:nvGrpSpPr>
        <p:grpSpPr>
          <a:xfrm>
            <a:off x="764947" y="991181"/>
            <a:ext cx="1257233" cy="1250124"/>
            <a:chOff x="8423662" y="838900"/>
            <a:chExt cx="1257233" cy="125012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B1609B8-A7F9-4FA9-8D36-BB8FE262390C}"/>
                </a:ext>
              </a:extLst>
            </p:cNvPr>
            <p:cNvSpPr/>
            <p:nvPr/>
          </p:nvSpPr>
          <p:spPr>
            <a:xfrm>
              <a:off x="8423662" y="838900"/>
              <a:ext cx="1257233" cy="12501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1CF6A2-39C1-4B71-B651-253A99EC619D}"/>
                </a:ext>
              </a:extLst>
            </p:cNvPr>
            <p:cNvSpPr txBox="1"/>
            <p:nvPr/>
          </p:nvSpPr>
          <p:spPr>
            <a:xfrm>
              <a:off x="8490773" y="1072771"/>
              <a:ext cx="1123010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1" i="0" u="none" strike="noStrike" kern="1200" cap="none" spc="0" normalizeH="0" baseline="0" noProof="0" dirty="0">
                  <a:ln>
                    <a:solidFill>
                      <a:srgbClr val="F3C50F"/>
                    </a:solidFill>
                  </a:ln>
                  <a:solidFill>
                    <a:srgbClr val="F3C50F"/>
                  </a:solidFill>
                  <a:effectLst/>
                  <a:uLnTx/>
                  <a:uFillTx/>
                  <a:latin typeface="배달의민족 주아" panose="02020603020101020101" charset="-127"/>
                  <a:ea typeface="배달의민족 주아" panose="02020603020101020101" charset="-127"/>
                  <a:cs typeface="+mn-cs"/>
                </a:rPr>
                <a:t>02</a:t>
              </a:r>
              <a:endParaRPr kumimoji="0" lang="ko-KR" altLang="en-US" sz="5000" b="1" i="0" u="none" strike="noStrike" kern="1200" cap="none" spc="0" normalizeH="0" baseline="0" noProof="0" dirty="0">
                <a:ln>
                  <a:solidFill>
                    <a:srgbClr val="F3C50F"/>
                  </a:solidFill>
                </a:ln>
                <a:solidFill>
                  <a:srgbClr val="F3C50F"/>
                </a:solidFill>
                <a:effectLst/>
                <a:uLnTx/>
                <a:uFillTx/>
                <a:latin typeface="배달의민족 주아" panose="02020603020101020101" charset="-127"/>
                <a:ea typeface="배달의민족 주아" panose="02020603020101020101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D0F08F-B394-F33C-D71C-E62DE5E48CDF}"/>
              </a:ext>
            </a:extLst>
          </p:cNvPr>
          <p:cNvSpPr/>
          <p:nvPr/>
        </p:nvSpPr>
        <p:spPr>
          <a:xfrm>
            <a:off x="2018990" y="4442564"/>
            <a:ext cx="1375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필터링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90C028-416D-56AB-DE6D-11E8D477F8D3}"/>
              </a:ext>
            </a:extLst>
          </p:cNvPr>
          <p:cNvSpPr/>
          <p:nvPr/>
        </p:nvSpPr>
        <p:spPr>
          <a:xfrm>
            <a:off x="4109683" y="4442564"/>
            <a:ext cx="1157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소통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B36521-9DEA-9A06-B754-D11B66A693C9}"/>
              </a:ext>
            </a:extLst>
          </p:cNvPr>
          <p:cNvSpPr/>
          <p:nvPr/>
        </p:nvSpPr>
        <p:spPr>
          <a:xfrm>
            <a:off x="5982368" y="4442564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 경매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267E8-38AD-C5D7-70FA-803A6163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4" y="2827102"/>
            <a:ext cx="3399129" cy="31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7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E8528A-40B2-043E-0ABE-4F0E115D7D87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C3B445-8BD2-0215-A29B-AAEF7A5A3E1E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C4D2D2-6E0F-E8FF-CB88-DA1B6F7A347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207920-CC20-0D5C-5D67-6AD1EF7AD847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EADA9F-9469-DF30-A275-8F055553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40" y="1469000"/>
            <a:ext cx="2317608" cy="481144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428B2B-74DD-761C-EE50-0497AB51B667}"/>
              </a:ext>
            </a:extLst>
          </p:cNvPr>
          <p:cNvGrpSpPr/>
          <p:nvPr/>
        </p:nvGrpSpPr>
        <p:grpSpPr>
          <a:xfrm>
            <a:off x="340747" y="468511"/>
            <a:ext cx="2891404" cy="662405"/>
            <a:chOff x="467707" y="575844"/>
            <a:chExt cx="2018318" cy="6624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02C59AF-355A-8FA0-85F2-95731A1D06B0}"/>
                </a:ext>
              </a:extLst>
            </p:cNvPr>
            <p:cNvSpPr/>
            <p:nvPr/>
          </p:nvSpPr>
          <p:spPr>
            <a:xfrm>
              <a:off x="467707" y="575844"/>
              <a:ext cx="2018318" cy="6624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265D92B-6506-1488-D94D-E6C5A8F1B6F6}"/>
                </a:ext>
              </a:extLst>
            </p:cNvPr>
            <p:cNvSpPr/>
            <p:nvPr/>
          </p:nvSpPr>
          <p:spPr>
            <a:xfrm>
              <a:off x="768882" y="654000"/>
              <a:ext cx="141596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0" spc="-150" dirty="0">
                  <a:solidFill>
                    <a:srgbClr val="3C1E1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다양한 필터링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AAEE783-1138-577B-3245-603497CB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8" y="1469229"/>
            <a:ext cx="2673424" cy="48073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8E5FDD-0638-1928-0AC2-29B5560D7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92"/>
          <a:stretch/>
        </p:blipFill>
        <p:spPr bwMode="auto">
          <a:xfrm>
            <a:off x="3652093" y="1469229"/>
            <a:ext cx="2765502" cy="4807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B819BB-DDBB-155E-D7B9-36D83B602CA8}"/>
              </a:ext>
            </a:extLst>
          </p:cNvPr>
          <p:cNvSpPr/>
          <p:nvPr/>
        </p:nvSpPr>
        <p:spPr>
          <a:xfrm>
            <a:off x="3622677" y="1436795"/>
            <a:ext cx="2835324" cy="4881760"/>
          </a:xfrm>
          <a:prstGeom prst="rect">
            <a:avLst/>
          </a:prstGeom>
          <a:noFill/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ABB431-3995-1840-1C8D-BA95BDBE96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r="13361" b="7250"/>
          <a:stretch/>
        </p:blipFill>
        <p:spPr>
          <a:xfrm>
            <a:off x="2657617" y="2066034"/>
            <a:ext cx="565466" cy="994258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46BD953-7B10-FBA4-78A7-0FC7E35B0CC1}"/>
              </a:ext>
            </a:extLst>
          </p:cNvPr>
          <p:cNvSpPr/>
          <p:nvPr/>
        </p:nvSpPr>
        <p:spPr>
          <a:xfrm>
            <a:off x="6754540" y="1436794"/>
            <a:ext cx="2395260" cy="4881762"/>
          </a:xfrm>
          <a:prstGeom prst="rect">
            <a:avLst/>
          </a:prstGeom>
          <a:noFill/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8F162-359A-A156-AC70-917D8E2AC584}"/>
              </a:ext>
            </a:extLst>
          </p:cNvPr>
          <p:cNvSpPr/>
          <p:nvPr/>
        </p:nvSpPr>
        <p:spPr>
          <a:xfrm>
            <a:off x="569382" y="1436794"/>
            <a:ext cx="2756756" cy="4881762"/>
          </a:xfrm>
          <a:prstGeom prst="rect">
            <a:avLst/>
          </a:prstGeom>
          <a:noFill/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Picture 3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DB8F341-1DEE-9380-6FF4-AA91C1769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326" y="1459657"/>
            <a:ext cx="2140292" cy="480731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B547A6-98DE-481D-5E53-9B79B79FE9AE}"/>
              </a:ext>
            </a:extLst>
          </p:cNvPr>
          <p:cNvSpPr/>
          <p:nvPr/>
        </p:nvSpPr>
        <p:spPr>
          <a:xfrm>
            <a:off x="9446338" y="1427222"/>
            <a:ext cx="2215824" cy="4881760"/>
          </a:xfrm>
          <a:prstGeom prst="rect">
            <a:avLst/>
          </a:prstGeom>
          <a:noFill/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2" grpId="0" animBg="1"/>
      <p:bldP spid="42" grpId="1" animBg="1"/>
      <p:bldP spid="36" grpId="0" animBg="1"/>
      <p:bldP spid="36" grpId="1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F59AEC-CAA5-ED38-C8C3-5E2B40690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88" y="925935"/>
            <a:ext cx="2507562" cy="52677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858330" y="895473"/>
            <a:ext cx="498405" cy="281086"/>
            <a:chOff x="2680830" y="3358195"/>
            <a:chExt cx="1510553" cy="6973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830" y="3358195"/>
              <a:ext cx="1510553" cy="6973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24088" y="1065118"/>
            <a:ext cx="1057998" cy="261699"/>
            <a:chOff x="4127891" y="3591961"/>
            <a:chExt cx="1586997" cy="3925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7891" y="3591961"/>
              <a:ext cx="1586997" cy="3925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5409" y="899126"/>
            <a:ext cx="315178" cy="281086"/>
            <a:chOff x="3813128" y="3809300"/>
            <a:chExt cx="1108261" cy="65187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3128" y="3809300"/>
              <a:ext cx="1108261" cy="6518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91525" y="1454800"/>
            <a:ext cx="1232014" cy="325480"/>
            <a:chOff x="4540498" y="4714506"/>
            <a:chExt cx="1848021" cy="4882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40000">
              <a:off x="4540498" y="4714506"/>
              <a:ext cx="1848021" cy="4882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03695" y="823393"/>
            <a:ext cx="620093" cy="405744"/>
            <a:chOff x="14939397" y="3692997"/>
            <a:chExt cx="1774928" cy="11613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39397" y="3692997"/>
              <a:ext cx="1774928" cy="11613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811564" y="1453462"/>
            <a:ext cx="1663506" cy="328157"/>
            <a:chOff x="12670522" y="4853956"/>
            <a:chExt cx="2495259" cy="49223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12670522" y="4853956"/>
              <a:ext cx="2495259" cy="49223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BD5156-CDCC-540A-30BC-3FC7225F72BC}"/>
              </a:ext>
            </a:extLst>
          </p:cNvPr>
          <p:cNvSpPr/>
          <p:nvPr/>
        </p:nvSpPr>
        <p:spPr>
          <a:xfrm>
            <a:off x="0" y="0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E7143E-8FBD-0E5F-1532-34CAA0FBBBAB}"/>
              </a:ext>
            </a:extLst>
          </p:cNvPr>
          <p:cNvSpPr/>
          <p:nvPr/>
        </p:nvSpPr>
        <p:spPr>
          <a:xfrm>
            <a:off x="-1" y="6596388"/>
            <a:ext cx="12192000" cy="261611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615778-2F87-F2F8-E23A-9FE43E6626D6}"/>
              </a:ext>
            </a:extLst>
          </p:cNvPr>
          <p:cNvSpPr/>
          <p:nvPr/>
        </p:nvSpPr>
        <p:spPr>
          <a:xfrm>
            <a:off x="0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DE096D-D716-9E39-39BA-29FADB2B32CB}"/>
              </a:ext>
            </a:extLst>
          </p:cNvPr>
          <p:cNvSpPr/>
          <p:nvPr/>
        </p:nvSpPr>
        <p:spPr>
          <a:xfrm>
            <a:off x="12124886" y="0"/>
            <a:ext cx="67113" cy="6857993"/>
          </a:xfrm>
          <a:prstGeom prst="rect">
            <a:avLst/>
          </a:prstGeom>
          <a:solidFill>
            <a:srgbClr val="3C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86884E-B9F5-182F-F239-93242F36B4E6}"/>
              </a:ext>
            </a:extLst>
          </p:cNvPr>
          <p:cNvGrpSpPr/>
          <p:nvPr/>
        </p:nvGrpSpPr>
        <p:grpSpPr>
          <a:xfrm>
            <a:off x="340747" y="468511"/>
            <a:ext cx="2507562" cy="662405"/>
            <a:chOff x="467707" y="575844"/>
            <a:chExt cx="2018318" cy="6624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B81EA71-B4F0-963C-FB64-109E6B1329A8}"/>
                </a:ext>
              </a:extLst>
            </p:cNvPr>
            <p:cNvSpPr/>
            <p:nvPr/>
          </p:nvSpPr>
          <p:spPr>
            <a:xfrm>
              <a:off x="467707" y="575844"/>
              <a:ext cx="2018318" cy="6624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59305B-EFB2-5D13-03E4-3668243E3C5D}"/>
                </a:ext>
              </a:extLst>
            </p:cNvPr>
            <p:cNvSpPr/>
            <p:nvPr/>
          </p:nvSpPr>
          <p:spPr>
            <a:xfrm>
              <a:off x="883142" y="654000"/>
              <a:ext cx="11874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000" spc="-150" dirty="0">
                  <a:solidFill>
                    <a:srgbClr val="3C1E1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실시간 소통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AC011E-9A81-B077-1F14-9417E971ABF8}"/>
              </a:ext>
            </a:extLst>
          </p:cNvPr>
          <p:cNvSpPr/>
          <p:nvPr/>
        </p:nvSpPr>
        <p:spPr>
          <a:xfrm>
            <a:off x="2408556" y="2236365"/>
            <a:ext cx="15985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및 마이크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ON/OFF 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F2B09C-C1C4-9057-AAD4-3E0972405863}"/>
              </a:ext>
            </a:extLst>
          </p:cNvPr>
          <p:cNvSpPr/>
          <p:nvPr/>
        </p:nvSpPr>
        <p:spPr>
          <a:xfrm>
            <a:off x="7649906" y="2309145"/>
            <a:ext cx="2060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채팅창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보이기</a:t>
            </a:r>
            <a:r>
              <a:rPr lang="en-US" altLang="ko-KR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감추기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ADD713-7746-9485-6CAE-10C96936C3DC}"/>
              </a:ext>
            </a:extLst>
          </p:cNvPr>
          <p:cNvSpPr/>
          <p:nvPr/>
        </p:nvSpPr>
        <p:spPr>
          <a:xfrm>
            <a:off x="8882371" y="1043884"/>
            <a:ext cx="1768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C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경매로 이동</a:t>
            </a:r>
            <a:endParaRPr lang="en-US" altLang="ko-KR" sz="2000" spc="-150" dirty="0">
              <a:solidFill>
                <a:srgbClr val="3C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3EA179-45E0-ED8E-B99D-AB7F824337D0}"/>
              </a:ext>
            </a:extLst>
          </p:cNvPr>
          <p:cNvSpPr/>
          <p:nvPr/>
        </p:nvSpPr>
        <p:spPr>
          <a:xfrm>
            <a:off x="4741613" y="895473"/>
            <a:ext cx="2575968" cy="5336258"/>
          </a:xfrm>
          <a:prstGeom prst="rect">
            <a:avLst/>
          </a:prstGeom>
          <a:noFill/>
          <a:ln w="76200">
            <a:solidFill>
              <a:srgbClr val="244A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45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45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5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5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5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418</Words>
  <Application>Microsoft Office PowerPoint</Application>
  <PresentationFormat>와이드스크린</PresentationFormat>
  <Paragraphs>115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Applemint</vt:lpstr>
      <vt:lpstr>맑은 고딕</vt:lpstr>
      <vt:lpstr>배달의민족 주아</vt:lpstr>
      <vt:lpstr>빙그레체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우상빈</cp:lastModifiedBy>
  <cp:revision>10</cp:revision>
  <dcterms:created xsi:type="dcterms:W3CDTF">2023-02-16T10:41:02Z</dcterms:created>
  <dcterms:modified xsi:type="dcterms:W3CDTF">2023-02-16T23:59:31Z</dcterms:modified>
</cp:coreProperties>
</file>